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5" r:id="rId6"/>
    <p:sldId id="261" r:id="rId7"/>
    <p:sldId id="264" r:id="rId8"/>
    <p:sldId id="260" r:id="rId9"/>
    <p:sldId id="266" r:id="rId10"/>
    <p:sldId id="268" r:id="rId11"/>
    <p:sldId id="262" r:id="rId12"/>
    <p:sldId id="269" r:id="rId13"/>
    <p:sldId id="271" r:id="rId14"/>
    <p:sldId id="272" r:id="rId15"/>
    <p:sldId id="279" r:id="rId16"/>
    <p:sldId id="267" r:id="rId17"/>
    <p:sldId id="274" r:id="rId18"/>
    <p:sldId id="273" r:id="rId19"/>
    <p:sldId id="270" r:id="rId20"/>
    <p:sldId id="275" r:id="rId21"/>
    <p:sldId id="276" r:id="rId22"/>
    <p:sldId id="277" r:id="rId23"/>
    <p:sldId id="281" r:id="rId24"/>
    <p:sldId id="278" r:id="rId25"/>
    <p:sldId id="280" r:id="rId26"/>
    <p:sldId id="284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6" autoAdjust="0"/>
    <p:restoredTop sz="86398" autoAdjust="0"/>
  </p:normalViewPr>
  <p:slideViewPr>
    <p:cSldViewPr>
      <p:cViewPr>
        <p:scale>
          <a:sx n="89" d="100"/>
          <a:sy n="89" d="100"/>
        </p:scale>
        <p:origin x="-83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B7FAF8-1E01-4C8A-AA7A-6F05F403306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325CB9-3C50-499D-A0F9-50B2452C4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Kleider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600" dirty="0" smtClean="0">
                <a:solidFill>
                  <a:srgbClr val="FFFF00"/>
                </a:solidFill>
              </a:rPr>
              <a:t>Die </a:t>
            </a:r>
            <a:r>
              <a:rPr lang="en-US" sz="4600" dirty="0" err="1" smtClean="0">
                <a:solidFill>
                  <a:srgbClr val="FFFF00"/>
                </a:solidFill>
              </a:rPr>
              <a:t>Klamotten</a:t>
            </a:r>
            <a:endParaRPr lang="en-US" sz="4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Socke,-n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Documents and Settings\bgjorgjioska\Local Settings\Temporary Internet Files\Content.IE5\W1MQL1VB\MCj028090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540" y="2380306"/>
            <a:ext cx="4261106" cy="3791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T-Shirt</a:t>
            </a:r>
            <a:endParaRPr lang="en-US" dirty="0"/>
          </a:p>
        </p:txBody>
      </p:sp>
      <p:pic>
        <p:nvPicPr>
          <p:cNvPr id="5122" name="Picture 2" descr="C:\Documents and Settings\bgjorgjioska\Local Settings\Temporary Internet Files\Content.IE5\YIXAN082\MCj04418020000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05100" y="2661444"/>
            <a:ext cx="27432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43000"/>
          </a:xfrm>
        </p:spPr>
        <p:txBody>
          <a:bodyPr/>
          <a:lstStyle/>
          <a:p>
            <a:r>
              <a:rPr lang="de-DE" dirty="0" smtClean="0"/>
              <a:t>Die Sandale,-n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Documents and Settings\bgjorgjioska\Local Settings\Temporary Internet Files\Content.IE5\YIXAN082\MCj043546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9" y="2895600"/>
            <a:ext cx="3955313" cy="2125066"/>
          </a:xfrm>
          <a:prstGeom prst="rect">
            <a:avLst/>
          </a:prstGeom>
          <a:noFill/>
        </p:spPr>
      </p:pic>
      <p:pic>
        <p:nvPicPr>
          <p:cNvPr id="12291" name="Picture 3" descr="C:\Documents and Settings\bgjorgjioska\Local Settings\Temporary Internet Files\Content.IE5\YIXAN082\MCj02376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267200"/>
            <a:ext cx="2796012" cy="23041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Armband,..-er</a:t>
            </a:r>
            <a:endParaRPr lang="en-US" dirty="0"/>
          </a:p>
        </p:txBody>
      </p:sp>
      <p:pic>
        <p:nvPicPr>
          <p:cNvPr id="15362" name="Picture 2" descr="C:\Documents and Settings\bgjorgjioska\Local Settings\Temporary Internet Files\Content.IE5\TTGT47XM\MCj0435312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25043"/>
            <a:ext cx="3079750" cy="1722937"/>
          </a:xfrm>
          <a:prstGeom prst="rect">
            <a:avLst/>
          </a:prstGeom>
          <a:noFill/>
        </p:spPr>
      </p:pic>
      <p:pic>
        <p:nvPicPr>
          <p:cNvPr id="15363" name="Picture 3" descr="C:\Documents and Settings\bgjorgjioska\Local Settings\Temporary Internet Files\Content.IE5\11ET4294\MCj03713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599" y="3124200"/>
            <a:ext cx="2658981" cy="99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43000"/>
          </a:xfrm>
        </p:spPr>
        <p:txBody>
          <a:bodyPr/>
          <a:lstStyle/>
          <a:p>
            <a:r>
              <a:rPr lang="de-DE" dirty="0" smtClean="0"/>
              <a:t>Der Knopf,..-e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4" y="2814638"/>
            <a:ext cx="2390775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524000"/>
          </a:xfrm>
        </p:spPr>
        <p:txBody>
          <a:bodyPr/>
          <a:lstStyle/>
          <a:p>
            <a:r>
              <a:rPr lang="de-DE" dirty="0" smtClean="0"/>
              <a:t>Der Hut,..-e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 descr="C:\Documents and Settings\bgjorgjioska\Local Settings\Temporary Internet Files\Content.IE5\YIXAN082\MCj044037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352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Jacke,-n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Documents and Settings\bgjorgjioska\Local Settings\Temporary Internet Files\Content.IE5\W1MQL1VB\MCj023295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2594622" cy="2553832"/>
          </a:xfrm>
          <a:prstGeom prst="rect">
            <a:avLst/>
          </a:prstGeom>
          <a:noFill/>
        </p:spPr>
      </p:pic>
      <p:pic>
        <p:nvPicPr>
          <p:cNvPr id="10243" name="Picture 3" descr="C:\Documents and Settings\bgjorgjioska\Local Settings\Temporary Internet Files\Content.IE5\TTGT47XM\MCj023293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97708"/>
            <a:ext cx="3505200" cy="280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Handtasche,-n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Documents and Settings\bgjorgjioska\Local Settings\Temporary Internet Files\Content.IE5\YIXAN082\MPj043052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743200"/>
            <a:ext cx="3658716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Halskette,-n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 descr="C:\Documents and Settings\bgjorgjioska\Local Settings\Temporary Internet Files\Content.IE5\TTGT47XM\MCj028098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26270"/>
            <a:ext cx="5067012" cy="44411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Schuh,-e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Documents and Settings\bgjorgjioska\Local Settings\Temporary Internet Files\Content.IE5\11ET4294\MCj044005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49" y="2860674"/>
            <a:ext cx="3513253" cy="2168525"/>
          </a:xfrm>
          <a:prstGeom prst="rect">
            <a:avLst/>
          </a:prstGeom>
          <a:noFill/>
        </p:spPr>
      </p:pic>
      <p:pic>
        <p:nvPicPr>
          <p:cNvPr id="13315" name="Picture 3" descr="C:\Documents and Settings\bgjorgjioska\Local Settings\Temporary Internet Files\Content.IE5\TTGT47XM\MCj044006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05200"/>
            <a:ext cx="1831975" cy="149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Hose,-en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00400" y="1454614"/>
            <a:ext cx="1905000" cy="477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71600"/>
          </a:xfrm>
        </p:spPr>
        <p:txBody>
          <a:bodyPr/>
          <a:lstStyle/>
          <a:p>
            <a:r>
              <a:rPr lang="de-DE" dirty="0" smtClean="0"/>
              <a:t>Der FingerRing,-e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Documents and Settings\bgjorgjioska\Local Settings\Temporary Internet Files\Content.IE5\11ET4294\MPj043925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4008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Krawatte,-n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Documents and Settings\bgjorgjioska\Local Settings\Temporary Internet Files\Content.IE5\W1MQL1VB\MCj0441320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057400"/>
            <a:ext cx="41910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524000"/>
          </a:xfrm>
        </p:spPr>
        <p:txBody>
          <a:bodyPr/>
          <a:lstStyle/>
          <a:p>
            <a:r>
              <a:rPr lang="de-DE" dirty="0" smtClean="0"/>
              <a:t>Die Unterwäsche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Documents and Settings\bgjorgjioska\Local Settings\Temporary Internet Files\Content.IE5\TTGT47XM\MCj011345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133600"/>
            <a:ext cx="4917008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1332" cy="1600200"/>
          </a:xfrm>
        </p:spPr>
        <p:txBody>
          <a:bodyPr/>
          <a:lstStyle/>
          <a:p>
            <a:pPr algn="l"/>
            <a:r>
              <a:rPr lang="de-DE" dirty="0" smtClean="0"/>
              <a:t>Zieht.... 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Documents and Settings\bgjorgjioska\Local Settings\Temporary Internet Files\Content.IE5\W1MQL1VB\MCj023159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983525" cy="4132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2590800"/>
            <a:ext cx="341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>
                    <a:lumMod val="95000"/>
                  </a:schemeClr>
                </a:solidFill>
              </a:rPr>
              <a:t>Put on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Anzug,..-e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Documents and Settings\bgjorgjioska\Local Settings\Temporary Internet Files\Content.IE5\TTGT47XM\MPj044092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184" y="2209800"/>
            <a:ext cx="2848356" cy="4267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Handschuh,-e</a:t>
            </a:r>
            <a:endParaRPr lang="en-US" dirty="0"/>
          </a:p>
        </p:txBody>
      </p:sp>
      <p:pic>
        <p:nvPicPr>
          <p:cNvPr id="23554" name="Picture 2" descr="C:\Documents and Settings\bgjorgjioska\Local Settings\Temporary Internet Files\Content.IE5\YIXAN082\MCj04418040000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6400" y="2971800"/>
            <a:ext cx="2743200" cy="2743200"/>
          </a:xfrm>
          <a:prstGeom prst="rect">
            <a:avLst/>
          </a:prstGeom>
          <a:noFill/>
        </p:spPr>
      </p:pic>
      <p:pic>
        <p:nvPicPr>
          <p:cNvPr id="23555" name="Picture 3" descr="C:\Documents and Settings\bgjorgjioska\Local Settings\Temporary Internet Files\Content.IE5\W1MQL1VB\MPj043323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2817368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</a:t>
            </a:r>
            <a:r>
              <a:rPr lang="de-DE" dirty="0" smtClean="0"/>
              <a:t>ön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6000" dirty="0" smtClean="0"/>
              <a:t>beautiful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zieht ........aus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57575" y="3413919"/>
            <a:ext cx="1238250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752600"/>
          </a:xfrm>
        </p:spPr>
        <p:txBody>
          <a:bodyPr/>
          <a:lstStyle/>
          <a:p>
            <a:r>
              <a:rPr lang="de-DE" dirty="0" smtClean="0"/>
              <a:t>Tragen</a:t>
            </a:r>
            <a:br>
              <a:rPr lang="de-DE" dirty="0" smtClean="0"/>
            </a:br>
            <a:r>
              <a:rPr lang="de-DE" dirty="0" smtClean="0"/>
              <a:t>trägt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3" descr="C:\Documents and Settings\bgjorgjioska\Local Settings\Temporary Internet Files\Content.IE5\11ET4294\MPj04384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51048"/>
            <a:ext cx="4191000" cy="3157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2286000"/>
            <a:ext cx="1347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</a:rPr>
              <a:t>Wear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7000" dirty="0" smtClean="0"/>
              <a:t>hässlich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7200" dirty="0" smtClean="0"/>
              <a:t>ugly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jeans</a:t>
            </a:r>
            <a:endParaRPr lang="en-US" dirty="0"/>
          </a:p>
        </p:txBody>
      </p:sp>
      <p:pic>
        <p:nvPicPr>
          <p:cNvPr id="2050" name="Picture 2" descr="C:\Documents and Settings\bgjorgjioska\Local Settings\Temporary Internet Files\Content.IE5\YIXAN082\MPj042434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1492" y="1609725"/>
            <a:ext cx="7230416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990600"/>
          </a:xfrm>
        </p:spPr>
        <p:txBody>
          <a:bodyPr/>
          <a:lstStyle/>
          <a:p>
            <a:r>
              <a:rPr lang="de-DE" dirty="0" smtClean="0"/>
              <a:t>Das Kleid,-er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286000"/>
            <a:ext cx="5114778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bgjorgjioska\Local Settings\Temporary Internet Files\Content.IE5\11ET4294\MCj04336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2286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Rock,..-e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bgjorgjioska\Local Settings\Temporary Internet Files\Content.IE5\W1MQL1VB\MCj011337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453" y="1828801"/>
            <a:ext cx="6921094" cy="465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Kurze</a:t>
            </a:r>
            <a:r>
              <a:rPr lang="en-US" dirty="0" smtClean="0"/>
              <a:t> Hose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bgjorgjioska\Local Settings\Temporary Internet Files\Content.IE5\11ET4294\MCj035118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496" y="2536478"/>
            <a:ext cx="4318503" cy="4333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G</a:t>
            </a:r>
            <a:r>
              <a:rPr lang="de-DE" dirty="0" smtClean="0"/>
              <a:t>ürtel, -</a:t>
            </a:r>
            <a:endParaRPr lang="en-US" dirty="0"/>
          </a:p>
        </p:txBody>
      </p:sp>
      <p:pic>
        <p:nvPicPr>
          <p:cNvPr id="6146" name="Picture 2" descr="C:\Documents and Settings\bgjorgjioska\Local Settings\Temporary Internet Files\Content.IE5\11ET4294\MCj019925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9009" y="3147313"/>
            <a:ext cx="2435382" cy="177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Hemd</a:t>
            </a:r>
            <a:r>
              <a:rPr lang="en-US" dirty="0" smtClean="0"/>
              <a:t>,-en</a:t>
            </a:r>
            <a:endParaRPr lang="en-US" dirty="0"/>
          </a:p>
        </p:txBody>
      </p:sp>
      <p:pic>
        <p:nvPicPr>
          <p:cNvPr id="3074" name="Picture 2" descr="C:\Documents and Settings\bgjorgjioska\Local Settings\Temporary Internet Files\Content.IE5\YIXAN082\MPj0423036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1600200"/>
            <a:ext cx="4846638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66800"/>
          </a:xfrm>
        </p:spPr>
        <p:txBody>
          <a:bodyPr/>
          <a:lstStyle/>
          <a:p>
            <a:r>
              <a:rPr lang="de-DE" dirty="0" smtClean="0"/>
              <a:t>Die Bluse,-n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Documents and Settings\bgjorgjioska\Local Settings\Temporary Internet Files\Content.IE5\YIXAN082\MCj011345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99" y="2438400"/>
            <a:ext cx="589893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1467</TotalTime>
  <Words>105</Words>
  <Application>Microsoft Office PowerPoint</Application>
  <PresentationFormat>On-screen Show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Die Kleider</vt:lpstr>
      <vt:lpstr>Die Hose,-en</vt:lpstr>
      <vt:lpstr>Die jeans</vt:lpstr>
      <vt:lpstr>Das Kleid,-er</vt:lpstr>
      <vt:lpstr>Der Rock,..-e</vt:lpstr>
      <vt:lpstr>Die Kurze Hose</vt:lpstr>
      <vt:lpstr>Der Gürtel, -</vt:lpstr>
      <vt:lpstr>Das Hemd,-en</vt:lpstr>
      <vt:lpstr>Die Bluse,-n</vt:lpstr>
      <vt:lpstr>Die Socke,-n</vt:lpstr>
      <vt:lpstr>Das T-Shirt</vt:lpstr>
      <vt:lpstr>Die Sandale,-n</vt:lpstr>
      <vt:lpstr>Das Armband,..-er</vt:lpstr>
      <vt:lpstr>Der Knopf,..-e</vt:lpstr>
      <vt:lpstr>Der Hut,..-e</vt:lpstr>
      <vt:lpstr>Die Jacke,-n</vt:lpstr>
      <vt:lpstr>Die Handtasche,-n</vt:lpstr>
      <vt:lpstr>Die Halskette,-n</vt:lpstr>
      <vt:lpstr>Der Schuh,-e</vt:lpstr>
      <vt:lpstr>Der FingerRing,-e</vt:lpstr>
      <vt:lpstr>Die Krawatte,-n</vt:lpstr>
      <vt:lpstr>Die Unterwäsche</vt:lpstr>
      <vt:lpstr>Zieht.... an</vt:lpstr>
      <vt:lpstr>Der Anzug,..-e</vt:lpstr>
      <vt:lpstr>der Handschuh,-e</vt:lpstr>
      <vt:lpstr>schön</vt:lpstr>
      <vt:lpstr>zieht ........aus</vt:lpstr>
      <vt:lpstr>Tragen trägt</vt:lpstr>
      <vt:lpstr>hässlich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Kleider</dc:title>
  <dc:creator>bgjorgjioska</dc:creator>
  <cp:lastModifiedBy>bgjorgjioska</cp:lastModifiedBy>
  <cp:revision>106</cp:revision>
  <dcterms:created xsi:type="dcterms:W3CDTF">2009-09-25T19:22:47Z</dcterms:created>
  <dcterms:modified xsi:type="dcterms:W3CDTF">2009-10-27T14:14:15Z</dcterms:modified>
</cp:coreProperties>
</file>