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9" r:id="rId3"/>
    <p:sldId id="258" r:id="rId4"/>
    <p:sldId id="260" r:id="rId5"/>
    <p:sldId id="257" r:id="rId6"/>
    <p:sldId id="263" r:id="rId7"/>
    <p:sldId id="275" r:id="rId8"/>
    <p:sldId id="262" r:id="rId9"/>
    <p:sldId id="274" r:id="rId10"/>
    <p:sldId id="261" r:id="rId11"/>
    <p:sldId id="264" r:id="rId12"/>
    <p:sldId id="265" r:id="rId13"/>
    <p:sldId id="266" r:id="rId14"/>
    <p:sldId id="276" r:id="rId15"/>
    <p:sldId id="267" r:id="rId16"/>
    <p:sldId id="268" r:id="rId17"/>
    <p:sldId id="269" r:id="rId18"/>
    <p:sldId id="270" r:id="rId19"/>
    <p:sldId id="272" r:id="rId20"/>
    <p:sldId id="273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6" autoAdjust="0"/>
    <p:restoredTop sz="86398" autoAdjust="0"/>
  </p:normalViewPr>
  <p:slideViewPr>
    <p:cSldViewPr>
      <p:cViewPr varScale="1">
        <p:scale>
          <a:sx n="76" d="100"/>
          <a:sy n="76" d="100"/>
        </p:scale>
        <p:origin x="-5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4EDF2-2941-442C-B985-FBD4DC507809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1318F-5A33-4E13-A86B-6C8EB43D00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1318F-5A33-4E13-A86B-6C8EB43D00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7B81CE-8F07-4A2D-A0FF-F0A6E5239D21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79C14C-626E-4C04-8743-BDFA15FE95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 1-6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dirty="0" smtClean="0"/>
              <a:t>Runzelt</a:t>
            </a:r>
            <a:r>
              <a:rPr lang="de-DE" sz="6000" dirty="0" smtClean="0"/>
              <a:t> </a:t>
            </a:r>
            <a:r>
              <a:rPr lang="de-DE" sz="6000" b="1" dirty="0" smtClean="0"/>
              <a:t>die Stirn!</a:t>
            </a:r>
            <a:endParaRPr lang="en-US" sz="60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14800" y="3886200"/>
            <a:ext cx="1104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19424"/>
            <a:ext cx="3629025" cy="29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Küsst!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70350" y="1638935"/>
            <a:ext cx="3549650" cy="267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44200"/>
            <a:ext cx="3090045" cy="24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Fallt!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98924" y="1177515"/>
            <a:ext cx="3902075" cy="31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05540"/>
            <a:ext cx="2590800" cy="387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Kriecht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800" y="2667000"/>
            <a:ext cx="36163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erbrecht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78076"/>
            <a:ext cx="3352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Spuckt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7012" y="1739158"/>
            <a:ext cx="3430588" cy="260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2438400"/>
            <a:ext cx="338666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Niest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687" y="3224212"/>
            <a:ext cx="2601913" cy="27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00950"/>
            <a:ext cx="2819400" cy="19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Hustet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1"/>
            <a:ext cx="38577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6238" y="2833688"/>
            <a:ext cx="3128962" cy="353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800000" flipV="1">
            <a:off x="2362200" y="152400"/>
            <a:ext cx="6477000" cy="1524000"/>
          </a:xfrm>
        </p:spPr>
        <p:txBody>
          <a:bodyPr/>
          <a:lstStyle/>
          <a:p>
            <a:r>
              <a:rPr lang="en-US" dirty="0" err="1" smtClean="0"/>
              <a:t>Tanzt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32861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de-DE" dirty="0" smtClean="0"/>
              <a:t>ä</a:t>
            </a:r>
            <a:r>
              <a:rPr lang="en-US" dirty="0" err="1" smtClean="0"/>
              <a:t>hnt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3092450" cy="46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67049"/>
            <a:ext cx="4252913" cy="25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/>
              <a:t>Summt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2" y="1981201"/>
            <a:ext cx="3068875" cy="234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291855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schüttelt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Kopf!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062" y="3371849"/>
            <a:ext cx="3335338" cy="250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40049"/>
            <a:ext cx="2438400" cy="321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Faucht</a:t>
            </a:r>
            <a:r>
              <a:rPr lang="en-US" dirty="0" smtClean="0"/>
              <a:t>!   </a:t>
            </a:r>
            <a:r>
              <a:rPr lang="en-US" dirty="0" err="1" smtClean="0"/>
              <a:t>Zischt</a:t>
            </a:r>
            <a:r>
              <a:rPr lang="en-US" dirty="0" smtClean="0"/>
              <a:t>!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67348"/>
            <a:ext cx="4114800" cy="31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/>
              <a:t>Pfeift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57600" y="2819400"/>
            <a:ext cx="3797300" cy="25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dirty="0" smtClean="0"/>
              <a:t>Lächelt!</a:t>
            </a:r>
            <a:endParaRPr lang="en-US" sz="60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48000"/>
            <a:ext cx="2514600" cy="25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290456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err="1" smtClean="0"/>
              <a:t>Singt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38600" y="2438400"/>
            <a:ext cx="354965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dirty="0" smtClean="0"/>
              <a:t>Weint!</a:t>
            </a:r>
            <a:endParaRPr lang="en-US" sz="60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81200"/>
            <a:ext cx="3372549" cy="339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55752"/>
            <a:ext cx="3124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Umarmt!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3140075" cy="22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6000" b="1" dirty="0" smtClean="0"/>
              <a:t>Lacht</a:t>
            </a:r>
            <a:r>
              <a:rPr lang="de-DE" sz="6000" dirty="0" smtClean="0"/>
              <a:t>!</a:t>
            </a:r>
            <a:endParaRPr lang="en-US" sz="6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7987" y="3243262"/>
            <a:ext cx="9429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2833688"/>
            <a:ext cx="1588198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9" y="3276600"/>
            <a:ext cx="26312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Nickt mit dem Kopf!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9400" y="3495674"/>
            <a:ext cx="442758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19050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Nod </a:t>
            </a:r>
            <a:r>
              <a:rPr lang="de-DE" dirty="0" smtClean="0"/>
              <a:t>with the head.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2762</TotalTime>
  <Words>59</Words>
  <Application>Microsoft Office PowerPoint</Application>
  <PresentationFormat>On-screen Show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G 1-6</vt:lpstr>
      <vt:lpstr>Summt!</vt:lpstr>
      <vt:lpstr>Pfeift!</vt:lpstr>
      <vt:lpstr>Lächelt!</vt:lpstr>
      <vt:lpstr>Singt!</vt:lpstr>
      <vt:lpstr>Weint!</vt:lpstr>
      <vt:lpstr>Umarmt!</vt:lpstr>
      <vt:lpstr>Lacht!</vt:lpstr>
      <vt:lpstr>Nickt mit dem Kopf!</vt:lpstr>
      <vt:lpstr>Runzelt die Stirn!</vt:lpstr>
      <vt:lpstr>Küsst!</vt:lpstr>
      <vt:lpstr>Fallt!</vt:lpstr>
      <vt:lpstr>Kriecht!</vt:lpstr>
      <vt:lpstr>erbrecht</vt:lpstr>
      <vt:lpstr>Spuckt!</vt:lpstr>
      <vt:lpstr>Niest!</vt:lpstr>
      <vt:lpstr>Hustet!</vt:lpstr>
      <vt:lpstr>Tanzt!</vt:lpstr>
      <vt:lpstr>Gähnt!</vt:lpstr>
      <vt:lpstr>schüttelt mit dem Kopf!</vt:lpstr>
      <vt:lpstr>Faucht!   Zischt!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1-6</dc:title>
  <dc:creator>bgjorgjioska</dc:creator>
  <cp:lastModifiedBy>bgjorgjioska</cp:lastModifiedBy>
  <cp:revision>220</cp:revision>
  <dcterms:created xsi:type="dcterms:W3CDTF">2009-10-02T11:47:18Z</dcterms:created>
  <dcterms:modified xsi:type="dcterms:W3CDTF">2009-11-09T20:48:29Z</dcterms:modified>
</cp:coreProperties>
</file>