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9" autoAdjust="0"/>
    <p:restoredTop sz="86398" autoAdjust="0"/>
  </p:normalViewPr>
  <p:slideViewPr>
    <p:cSldViewPr>
      <p:cViewPr varScale="1">
        <p:scale>
          <a:sx n="76" d="100"/>
          <a:sy n="76" d="100"/>
        </p:scale>
        <p:origin x="-5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ADE61F7-13B7-44A1-B647-B6378BCD03EB}" type="datetimeFigureOut">
              <a:rPr lang="en-US" smtClean="0"/>
              <a:pPr/>
              <a:t>12/15/2009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D3750F9-4214-4830-A387-CFDD6922C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61F7-13B7-44A1-B647-B6378BCD03EB}" type="datetimeFigureOut">
              <a:rPr lang="en-US" smtClean="0"/>
              <a:pPr/>
              <a:t>12/15/2009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50F9-4214-4830-A387-CFDD6922C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61F7-13B7-44A1-B647-B6378BCD03EB}" type="datetimeFigureOut">
              <a:rPr lang="en-US" smtClean="0"/>
              <a:pPr/>
              <a:t>12/15/2009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50F9-4214-4830-A387-CFDD6922C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ADE61F7-13B7-44A1-B647-B6378BCD03EB}" type="datetimeFigureOut">
              <a:rPr lang="en-US" smtClean="0"/>
              <a:pPr/>
              <a:t>12/15/2009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50F9-4214-4830-A387-CFDD6922C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ADE61F7-13B7-44A1-B647-B6378BCD03EB}" type="datetimeFigureOut">
              <a:rPr lang="en-US" smtClean="0"/>
              <a:pPr/>
              <a:t>12/15/2009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D3750F9-4214-4830-A387-CFDD6922CEF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ADE61F7-13B7-44A1-B647-B6378BCD03EB}" type="datetimeFigureOut">
              <a:rPr lang="en-US" smtClean="0"/>
              <a:pPr/>
              <a:t>12/15/2009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D3750F9-4214-4830-A387-CFDD6922C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ADE61F7-13B7-44A1-B647-B6378BCD03EB}" type="datetimeFigureOut">
              <a:rPr lang="en-US" smtClean="0"/>
              <a:pPr/>
              <a:t>12/15/2009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D3750F9-4214-4830-A387-CFDD6922C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61F7-13B7-44A1-B647-B6378BCD03EB}" type="datetimeFigureOut">
              <a:rPr lang="en-US" smtClean="0"/>
              <a:pPr/>
              <a:t>12/15/2009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50F9-4214-4830-A387-CFDD6922C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ADE61F7-13B7-44A1-B647-B6378BCD03EB}" type="datetimeFigureOut">
              <a:rPr lang="en-US" smtClean="0"/>
              <a:pPr/>
              <a:t>12/15/2009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D3750F9-4214-4830-A387-CFDD6922C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ADE61F7-13B7-44A1-B647-B6378BCD03EB}" type="datetimeFigureOut">
              <a:rPr lang="en-US" smtClean="0"/>
              <a:pPr/>
              <a:t>12/15/2009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D3750F9-4214-4830-A387-CFDD6922C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ADE61F7-13B7-44A1-B647-B6378BCD03EB}" type="datetimeFigureOut">
              <a:rPr lang="en-US" smtClean="0"/>
              <a:pPr/>
              <a:t>12/15/2009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D3750F9-4214-4830-A387-CFDD6922C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ADE61F7-13B7-44A1-B647-B6378BCD03EB}" type="datetimeFigureOut">
              <a:rPr lang="en-US" smtClean="0"/>
              <a:pPr/>
              <a:t>12/15/2009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D3750F9-4214-4830-A387-CFDD6922C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533106"/>
          </a:xfrm>
        </p:spPr>
        <p:txBody>
          <a:bodyPr>
            <a:noAutofit/>
          </a:bodyPr>
          <a:lstStyle/>
          <a:p>
            <a:r>
              <a:rPr lang="en-US" sz="10000" dirty="0" smtClean="0"/>
              <a:t>G 2-1</a:t>
            </a:r>
            <a:endParaRPr lang="en-US" sz="1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dirty="0" smtClean="0"/>
              <a:t>und</a:t>
            </a:r>
            <a:endParaRPr lang="en-US" sz="6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5288" y="2362200"/>
            <a:ext cx="5360911" cy="432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6000" dirty="0" smtClean="0"/>
              <a:t>Hallo!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1925" y="3005138"/>
            <a:ext cx="4483706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7000" dirty="0" smtClean="0"/>
              <a:t>küsst</a:t>
            </a:r>
            <a:endParaRPr lang="en-US" sz="70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0987" y="3563937"/>
            <a:ext cx="2386013" cy="300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6000" dirty="0" smtClean="0"/>
              <a:t>Der Junge,-en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399" y="3033713"/>
            <a:ext cx="4840077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Mädchen,-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4425" y="1981200"/>
            <a:ext cx="4549775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7772400" cy="1295399"/>
          </a:xfrm>
        </p:spPr>
        <p:txBody>
          <a:bodyPr/>
          <a:lstStyle/>
          <a:p>
            <a:r>
              <a:rPr lang="en-US" dirty="0" err="1" smtClean="0"/>
              <a:t>Guten</a:t>
            </a:r>
            <a:r>
              <a:rPr lang="en-US" dirty="0" smtClean="0"/>
              <a:t> Tag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438400"/>
            <a:ext cx="533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Guten</a:t>
            </a:r>
            <a:r>
              <a:rPr lang="en-US" dirty="0" smtClean="0"/>
              <a:t> </a:t>
            </a:r>
            <a:r>
              <a:rPr lang="en-US" dirty="0" err="1" smtClean="0"/>
              <a:t>Morgen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7342" y="1882775"/>
            <a:ext cx="320931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</a:t>
            </a:r>
            <a:r>
              <a:rPr lang="en-US" dirty="0" smtClean="0"/>
              <a:t>  </a:t>
            </a:r>
            <a:r>
              <a:rPr lang="en-US" dirty="0" err="1" smtClean="0"/>
              <a:t>Nachmittag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4" y="3630612"/>
            <a:ext cx="3838575" cy="289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27324"/>
            <a:ext cx="3124200" cy="191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Guten</a:t>
            </a:r>
            <a:r>
              <a:rPr lang="en-US" dirty="0" smtClean="0"/>
              <a:t> </a:t>
            </a:r>
            <a:r>
              <a:rPr lang="en-US" dirty="0" err="1" smtClean="0"/>
              <a:t>Abend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847302"/>
            <a:ext cx="4555846" cy="447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Sagt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1450" y="3578225"/>
            <a:ext cx="30289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971800"/>
            <a:ext cx="2590800" cy="342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err="1" smtClean="0"/>
              <a:t>grüßt</a:t>
            </a:r>
            <a:endParaRPr lang="en-US" sz="8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4787" y="2620962"/>
            <a:ext cx="3910013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534264"/>
            <a:ext cx="3048000" cy="287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8000" dirty="0" smtClean="0"/>
              <a:t>gibt die Hand</a:t>
            </a:r>
            <a:endParaRPr lang="en-US" sz="8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616325"/>
            <a:ext cx="3886200" cy="324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8000" dirty="0" smtClean="0"/>
              <a:t>Es gibt</a:t>
            </a:r>
            <a:endParaRPr lang="en-US" sz="8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4" y="3630612"/>
            <a:ext cx="3914775" cy="294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0" y="1905000"/>
            <a:ext cx="1234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There is </a:t>
            </a:r>
          </a:p>
          <a:p>
            <a:r>
              <a:rPr lang="de-DE" dirty="0" smtClean="0"/>
              <a:t>There are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038600"/>
            <a:ext cx="1752600" cy="18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1079</TotalTime>
  <Words>32</Words>
  <Application>Microsoft Office PowerPoint</Application>
  <PresentationFormat>On-screen Show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Verve</vt:lpstr>
      <vt:lpstr>G 2-1</vt:lpstr>
      <vt:lpstr>Guten Tag</vt:lpstr>
      <vt:lpstr>Guten Morgen</vt:lpstr>
      <vt:lpstr>Der  Nachmittag</vt:lpstr>
      <vt:lpstr>Guten Abend</vt:lpstr>
      <vt:lpstr>Sagt</vt:lpstr>
      <vt:lpstr>grüßt</vt:lpstr>
      <vt:lpstr>gibt die Hand</vt:lpstr>
      <vt:lpstr>Es gibt</vt:lpstr>
      <vt:lpstr>und</vt:lpstr>
      <vt:lpstr>Hallo!</vt:lpstr>
      <vt:lpstr>küsst</vt:lpstr>
      <vt:lpstr>Der Junge,-en</vt:lpstr>
      <vt:lpstr>Das Mädchen,-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 2-1</dc:title>
  <dc:creator>bgjorgjioska</dc:creator>
  <cp:lastModifiedBy>bgjorgjioska</cp:lastModifiedBy>
  <cp:revision>97</cp:revision>
  <dcterms:created xsi:type="dcterms:W3CDTF">2009-12-04T21:02:35Z</dcterms:created>
  <dcterms:modified xsi:type="dcterms:W3CDTF">2009-12-15T21:57:06Z</dcterms:modified>
</cp:coreProperties>
</file>