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398" autoAdjust="0"/>
  </p:normalViewPr>
  <p:slideViewPr>
    <p:cSldViewPr>
      <p:cViewPr varScale="1">
        <p:scale>
          <a:sx n="76" d="100"/>
          <a:sy n="76" d="100"/>
        </p:scale>
        <p:origin x="-1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7709CD-E7E0-4CD9-90D3-91A13B885AB0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572F78-1356-4DF4-8783-B75B7B30B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2-2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err="1" smtClean="0"/>
              <a:t>ja</a:t>
            </a:r>
            <a:endParaRPr lang="en-US" sz="6000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33337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9550" y="685800"/>
            <a:ext cx="32956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so</a:t>
            </a:r>
            <a:endParaRPr lang="en-US" sz="6000" b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Es </a:t>
            </a:r>
            <a:r>
              <a:rPr lang="en-US" sz="6000" b="1" dirty="0" err="1" smtClean="0"/>
              <a:t>geht</a:t>
            </a:r>
            <a:endParaRPr lang="en-US" sz="6000" b="1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211608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3581400"/>
            <a:ext cx="81484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dirty="0" smtClean="0"/>
              <a:t>It goes…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mir</a:t>
            </a:r>
            <a:endParaRPr lang="en-US" sz="6000" b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2568" y="2071686"/>
            <a:ext cx="2652713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1066800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Kultur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Formal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/>
              <a:t>Informal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7055" y="1447800"/>
            <a:ext cx="3931920" cy="348996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Ihnen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geht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hnen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?)</a:t>
            </a:r>
          </a:p>
          <a:p>
            <a:pPr>
              <a:buNone/>
            </a:pP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Sie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/>
              <a:t>(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hei</a:t>
            </a:r>
            <a:r>
              <a:rPr lang="de-DE" b="1" dirty="0" smtClean="0"/>
              <a:t>ßen Sie?)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447800"/>
            <a:ext cx="3931920" cy="348996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dir</a:t>
            </a:r>
          </a:p>
          <a:p>
            <a:r>
              <a:rPr lang="de-DE" b="1" dirty="0" smtClean="0"/>
              <a:t>Wie geht</a:t>
            </a:r>
            <a:r>
              <a:rPr lang="en-US" b="1" dirty="0" smtClean="0"/>
              <a:t>’</a:t>
            </a:r>
            <a:r>
              <a:rPr lang="de-DE" b="1" dirty="0" smtClean="0"/>
              <a:t>s dir?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du</a:t>
            </a:r>
          </a:p>
          <a:p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hei</a:t>
            </a:r>
            <a:r>
              <a:rPr lang="de-DE" b="1" dirty="0" smtClean="0"/>
              <a:t>ßt du?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85999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Wie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geht’s</a:t>
            </a:r>
            <a:r>
              <a:rPr lang="en-US" sz="6000" b="1" dirty="0" smtClean="0"/>
              <a:t> dir?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95600"/>
            <a:ext cx="59721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1676400"/>
          </a:xfrm>
        </p:spPr>
        <p:txBody>
          <a:bodyPr/>
          <a:lstStyle/>
          <a:p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geht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Ihnen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426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gut</a:t>
            </a:r>
            <a:endParaRPr lang="en-US" sz="60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553619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39240"/>
            <a:ext cx="2362200" cy="218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267200"/>
            <a:ext cx="8183880" cy="1767840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danke</a:t>
            </a:r>
            <a:endParaRPr lang="en-US" sz="60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269" y="1195387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Und</a:t>
            </a:r>
            <a:r>
              <a:rPr lang="en-US" b="1" dirty="0" smtClean="0"/>
              <a:t> </a:t>
            </a:r>
            <a:r>
              <a:rPr lang="en-US" sz="6000" b="1" dirty="0" smtClean="0"/>
              <a:t>dir</a:t>
            </a:r>
            <a:r>
              <a:rPr lang="en-US" sz="8000" b="1" dirty="0" smtClean="0"/>
              <a:t>?</a:t>
            </a:r>
            <a:endParaRPr lang="en-US" sz="80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269" y="804862"/>
            <a:ext cx="28575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Und</a:t>
            </a:r>
            <a:r>
              <a:rPr lang="en-US" b="1" dirty="0" smtClean="0"/>
              <a:t> </a:t>
            </a:r>
            <a:r>
              <a:rPr lang="en-US" sz="6000" b="1" dirty="0" err="1" smtClean="0"/>
              <a:t>Ihnen</a:t>
            </a:r>
            <a:r>
              <a:rPr lang="en-US" sz="8000" b="1" dirty="0" smtClean="0"/>
              <a:t>?</a:t>
            </a:r>
            <a:endParaRPr lang="en-US" sz="80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386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fragt</a:t>
            </a:r>
            <a:endParaRPr lang="en-US" sz="6000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0931" y="1171575"/>
            <a:ext cx="44481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nicht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schlecht</a:t>
            </a:r>
            <a:endParaRPr lang="en-US" sz="60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1295400"/>
            <a:ext cx="618122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1056</TotalTime>
  <Words>61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G 2-2</vt:lpstr>
      <vt:lpstr>Wie geht’s dir?</vt:lpstr>
      <vt:lpstr>Wie geht es Ihnen?</vt:lpstr>
      <vt:lpstr>gut</vt:lpstr>
      <vt:lpstr>danke</vt:lpstr>
      <vt:lpstr>Und dir?</vt:lpstr>
      <vt:lpstr>Und Ihnen?</vt:lpstr>
      <vt:lpstr>fragt</vt:lpstr>
      <vt:lpstr>nicht schlecht</vt:lpstr>
      <vt:lpstr>ja</vt:lpstr>
      <vt:lpstr>so</vt:lpstr>
      <vt:lpstr>Es geht</vt:lpstr>
      <vt:lpstr>mir</vt:lpstr>
      <vt:lpstr>Kultur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bgjorgjioska</cp:lastModifiedBy>
  <cp:revision>101</cp:revision>
  <dcterms:created xsi:type="dcterms:W3CDTF">2010-01-03T21:26:49Z</dcterms:created>
  <dcterms:modified xsi:type="dcterms:W3CDTF">2010-01-08T20:06:28Z</dcterms:modified>
</cp:coreProperties>
</file>