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406" autoAdjust="0"/>
  </p:normalViewPr>
  <p:slideViewPr>
    <p:cSldViewPr>
      <p:cViewPr varScale="1">
        <p:scale>
          <a:sx n="56" d="100"/>
          <a:sy n="56" d="100"/>
        </p:scale>
        <p:origin x="-595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0DF64-76E5-4920-86DE-7487F655D475}" type="datetimeFigureOut">
              <a:rPr lang="en-US" smtClean="0"/>
              <a:t>5/11/2010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78C27-BDA1-472F-8AC9-89CFB30976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78C27-BDA1-472F-8AC9-89CFB30976A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618F13D-8501-4C16-8B5F-22165D96FA02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F68A259-D26B-4659-9409-45C400229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 3-1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/>
              <a:t>H</a:t>
            </a:r>
            <a:r>
              <a:rPr lang="en-US" dirty="0" err="1" smtClean="0"/>
              <a:t>aar</a:t>
            </a:r>
            <a:r>
              <a:rPr lang="en-US" dirty="0" smtClean="0"/>
              <a:t>,-e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2385219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Person,-en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9900" y="1918494"/>
            <a:ext cx="31242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Familie</a:t>
            </a:r>
            <a:r>
              <a:rPr lang="en-US" dirty="0" smtClean="0"/>
              <a:t>,-n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63040"/>
            <a:ext cx="4953000" cy="51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Vater</a:t>
            </a:r>
            <a:r>
              <a:rPr lang="en-US" dirty="0" smtClean="0"/>
              <a:t>,..-</a:t>
            </a:r>
            <a:r>
              <a:rPr lang="en-US" dirty="0" err="1" smtClean="0"/>
              <a:t>er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33401" y="1646238"/>
            <a:ext cx="527719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Mutter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33401" y="1646238"/>
            <a:ext cx="527719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,-  und die </a:t>
            </a:r>
            <a:r>
              <a:rPr lang="en-US" dirty="0" err="1" smtClean="0"/>
              <a:t>Schwester</a:t>
            </a:r>
            <a:r>
              <a:rPr lang="en-US" dirty="0" smtClean="0"/>
              <a:t>,-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0750" y="2323306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dick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695594" cy="377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2362200"/>
            <a:ext cx="4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chlank</a:t>
            </a:r>
            <a:r>
              <a:rPr lang="en-US" dirty="0" smtClean="0"/>
              <a:t>, d</a:t>
            </a:r>
            <a:r>
              <a:rPr lang="de-DE" dirty="0" smtClean="0"/>
              <a:t>ünn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3548063" cy="53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0" y="2209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blond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0583" y="1646238"/>
            <a:ext cx="29228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53200" y="1905000"/>
            <a:ext cx="80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komisch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4395788" cy="542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943600" y="2133600"/>
            <a:ext cx="147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Weird funny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vielleicht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38400"/>
            <a:ext cx="5010150" cy="337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6019800" y="35814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0" y="3581400"/>
            <a:ext cx="91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doof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63346" y="1646238"/>
            <a:ext cx="30173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0" y="2133600"/>
            <a:ext cx="1837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Dum/ in a silly ,</a:t>
            </a:r>
          </a:p>
          <a:p>
            <a:r>
              <a:rPr lang="en-US" dirty="0" smtClean="0"/>
              <a:t>goofy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Jung – j</a:t>
            </a:r>
            <a:r>
              <a:rPr lang="de-DE" dirty="0" smtClean="0"/>
              <a:t>üng</a:t>
            </a:r>
            <a:r>
              <a:rPr lang="de-DE" dirty="0" smtClean="0">
                <a:solidFill>
                  <a:srgbClr val="FF0000"/>
                </a:solidFill>
              </a:rPr>
              <a:t>er</a:t>
            </a:r>
            <a:r>
              <a:rPr lang="de-DE" dirty="0" smtClean="0"/>
              <a:t> (Katja ist jünger als Karl Heinz.)</a:t>
            </a:r>
          </a:p>
          <a:p>
            <a:r>
              <a:rPr lang="de-DE" dirty="0" smtClean="0"/>
              <a:t>Alt – </a:t>
            </a:r>
            <a:r>
              <a:rPr lang="de-DE" dirty="0" smtClean="0">
                <a:solidFill>
                  <a:srgbClr val="FF0000"/>
                </a:solidFill>
              </a:rPr>
              <a:t>ä</a:t>
            </a:r>
            <a:r>
              <a:rPr lang="de-DE" dirty="0" smtClean="0"/>
              <a:t>lt</a:t>
            </a:r>
            <a:r>
              <a:rPr lang="de-DE" dirty="0" smtClean="0">
                <a:solidFill>
                  <a:srgbClr val="FF0000"/>
                </a:solidFill>
              </a:rPr>
              <a:t>er</a:t>
            </a:r>
            <a:r>
              <a:rPr lang="de-DE" dirty="0" smtClean="0"/>
              <a:t> (Renate ist älter als Klaudia.)</a:t>
            </a:r>
          </a:p>
          <a:p>
            <a:r>
              <a:rPr lang="de-DE" dirty="0" smtClean="0"/>
              <a:t>Klein- klein</a:t>
            </a:r>
            <a:r>
              <a:rPr lang="de-DE" dirty="0" smtClean="0">
                <a:solidFill>
                  <a:srgbClr val="FF0000"/>
                </a:solidFill>
              </a:rPr>
              <a:t>er </a:t>
            </a:r>
            <a:r>
              <a:rPr lang="de-DE" dirty="0" smtClean="0"/>
              <a:t>( Er ist kleiner als Sie)</a:t>
            </a:r>
          </a:p>
          <a:p>
            <a:r>
              <a:rPr lang="de-DE" dirty="0" smtClean="0"/>
              <a:t>Schnell- schneller ( Heike ist schneller als Günter)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- er</a:t>
            </a:r>
            <a:r>
              <a:rPr lang="de-DE" dirty="0" smtClean="0"/>
              <a:t> ending on adjectives is used for comparing things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Kein is used in front of nouns and means no</a:t>
            </a:r>
          </a:p>
          <a:p>
            <a:endParaRPr lang="de-DE" dirty="0" smtClean="0"/>
          </a:p>
          <a:p>
            <a:r>
              <a:rPr lang="de-DE" dirty="0" smtClean="0"/>
              <a:t> Er hat </a:t>
            </a:r>
            <a:r>
              <a:rPr lang="de-DE" dirty="0" smtClean="0">
                <a:solidFill>
                  <a:srgbClr val="FF0000"/>
                </a:solidFill>
              </a:rPr>
              <a:t>keine</a:t>
            </a:r>
            <a:r>
              <a:rPr lang="de-DE" dirty="0" smtClean="0"/>
              <a:t> Kinder.</a:t>
            </a:r>
          </a:p>
          <a:p>
            <a:r>
              <a:rPr lang="de-DE" dirty="0" smtClean="0"/>
              <a:t>Er hat </a:t>
            </a:r>
            <a:r>
              <a:rPr lang="de-DE" dirty="0" smtClean="0">
                <a:solidFill>
                  <a:srgbClr val="FF0000"/>
                </a:solidFill>
              </a:rPr>
              <a:t>keine</a:t>
            </a:r>
            <a:r>
              <a:rPr lang="de-DE" dirty="0" smtClean="0"/>
              <a:t> Haare.</a:t>
            </a:r>
          </a:p>
          <a:p>
            <a:r>
              <a:rPr lang="de-DE" dirty="0" smtClean="0"/>
              <a:t>Sie ist </a:t>
            </a:r>
            <a:r>
              <a:rPr lang="de-DE" dirty="0" smtClean="0">
                <a:solidFill>
                  <a:srgbClr val="FF0000"/>
                </a:solidFill>
              </a:rPr>
              <a:t>keine</a:t>
            </a:r>
            <a:r>
              <a:rPr lang="de-DE" dirty="0" smtClean="0"/>
              <a:t> Prinzessin.</a:t>
            </a:r>
          </a:p>
          <a:p>
            <a:r>
              <a:rPr lang="de-DE" dirty="0" smtClean="0"/>
              <a:t>Er trinkt </a:t>
            </a:r>
            <a:r>
              <a:rPr lang="de-DE" dirty="0" smtClean="0">
                <a:solidFill>
                  <a:srgbClr val="FF0000"/>
                </a:solidFill>
              </a:rPr>
              <a:t>kein</a:t>
            </a:r>
            <a:r>
              <a:rPr lang="de-DE" dirty="0" smtClean="0"/>
              <a:t> Alkohol.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4953000"/>
            <a:ext cx="4699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 smtClean="0"/>
              <a:t>Sie ist schön </a:t>
            </a:r>
            <a:r>
              <a:rPr lang="de-DE" sz="3000" b="1" dirty="0" smtClean="0"/>
              <a:t>wie</a:t>
            </a:r>
            <a:r>
              <a:rPr lang="de-DE" sz="3000" dirty="0" smtClean="0"/>
              <a:t> eine Blume.</a:t>
            </a:r>
          </a:p>
          <a:p>
            <a:r>
              <a:rPr lang="de-DE" sz="3000" dirty="0" smtClean="0"/>
              <a:t> Er ist dumm </a:t>
            </a:r>
            <a:r>
              <a:rPr lang="de-DE" sz="3000" b="1" dirty="0" smtClean="0"/>
              <a:t>wie</a:t>
            </a:r>
            <a:r>
              <a:rPr lang="de-DE" sz="3000" dirty="0" smtClean="0"/>
              <a:t> ein Esel.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1981200"/>
            <a:ext cx="73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Like/</a:t>
            </a:r>
          </a:p>
          <a:p>
            <a:r>
              <a:rPr lang="en-US" dirty="0" smtClean="0"/>
              <a:t>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nett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200"/>
            <a:ext cx="285467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5181600"/>
            <a:ext cx="72327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smtClean="0"/>
              <a:t>nice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</a:t>
            </a:r>
            <a:r>
              <a:rPr lang="en-US" dirty="0" smtClean="0"/>
              <a:t>at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Kahlköpfig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09019" y="1646238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1981200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 no hair</a:t>
            </a:r>
          </a:p>
          <a:p>
            <a:r>
              <a:rPr lang="en-US" dirty="0" smtClean="0"/>
              <a:t> is bald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Immer glücklich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05187" y="2547144"/>
            <a:ext cx="23336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2286000"/>
            <a:ext cx="14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happy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viel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44862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21336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lot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in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isschen</a:t>
            </a:r>
            <a:endParaRPr lang="en-US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81225"/>
            <a:ext cx="39433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lbow Connector 4"/>
          <p:cNvCxnSpPr/>
          <p:nvPr/>
        </p:nvCxnSpPr>
        <p:spPr>
          <a:xfrm>
            <a:off x="6781800" y="3505200"/>
            <a:ext cx="6096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67600" y="3657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Viel</a:t>
            </a:r>
            <a:r>
              <a:rPr lang="en-US" dirty="0" smtClean="0"/>
              <a:t>= a lot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1981200" y="4038600"/>
            <a:ext cx="7620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4114800"/>
            <a:ext cx="170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Bisschen</a:t>
            </a:r>
            <a:r>
              <a:rPr lang="en-US" dirty="0" smtClean="0"/>
              <a:t>= </a:t>
            </a:r>
          </a:p>
          <a:p>
            <a:r>
              <a:rPr lang="en-US" dirty="0" smtClean="0"/>
              <a:t>A little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Leute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13439" y="1646238"/>
            <a:ext cx="531712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1338</TotalTime>
  <Words>183</Words>
  <Application>Microsoft Office PowerPoint</Application>
  <PresentationFormat>On-screen Show (4:3)</PresentationFormat>
  <Paragraphs>52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G 3-1</vt:lpstr>
      <vt:lpstr>vielleicht</vt:lpstr>
      <vt:lpstr>wie</vt:lpstr>
      <vt:lpstr>nett</vt:lpstr>
      <vt:lpstr>hat keine Haare ist Kahlköpfig</vt:lpstr>
      <vt:lpstr>Immer glücklich</vt:lpstr>
      <vt:lpstr>viel</vt:lpstr>
      <vt:lpstr>ein Bisschen</vt:lpstr>
      <vt:lpstr>Die Leute</vt:lpstr>
      <vt:lpstr>Das Haar,-e</vt:lpstr>
      <vt:lpstr>Die Person,-en</vt:lpstr>
      <vt:lpstr>Die Familie,-n</vt:lpstr>
      <vt:lpstr>Der Vater,..-er</vt:lpstr>
      <vt:lpstr>Die Mutter</vt:lpstr>
      <vt:lpstr>Der Bruder,-  und die Schwester,-</vt:lpstr>
      <vt:lpstr>dick</vt:lpstr>
      <vt:lpstr>schlank, dünn</vt:lpstr>
      <vt:lpstr>blond</vt:lpstr>
      <vt:lpstr>komisch</vt:lpstr>
      <vt:lpstr>doof</vt:lpstr>
      <vt:lpstr>Slide 21</vt:lpstr>
      <vt:lpstr>kein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 3-1</dc:title>
  <dc:creator>bgjorgjioska</dc:creator>
  <cp:lastModifiedBy>bgjorgjioska</cp:lastModifiedBy>
  <cp:revision>17</cp:revision>
  <dcterms:created xsi:type="dcterms:W3CDTF">2010-04-12T15:12:46Z</dcterms:created>
  <dcterms:modified xsi:type="dcterms:W3CDTF">2010-05-11T16:44:39Z</dcterms:modified>
</cp:coreProperties>
</file>