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E033-146A-411B-AF10-45585CBB005F}" type="datetimeFigureOut">
              <a:rPr lang="en-US" smtClean="0"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B408-C6B8-4016-B39D-4DB32146B9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 3-4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310" y="1600200"/>
            <a:ext cx="478937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805238" cy="50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335" y="1600200"/>
            <a:ext cx="3803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1915"/>
            <a:ext cx="4711994" cy="54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2537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3505200" cy="48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Fr</a:t>
            </a:r>
            <a:r>
              <a:rPr lang="de-DE" dirty="0" smtClean="0"/>
              <a:t>ühling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40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/>
            </a:r>
            <a:br>
              <a:rPr lang="de-DE" smtClean="0"/>
            </a:b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848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3720500" cy="50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5006182" cy="50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53456"/>
            <a:ext cx="4811464" cy="36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 3-4</vt:lpstr>
      <vt:lpstr>Der Frühling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3-4</dc:title>
  <dc:creator>bgjorgjioska</dc:creator>
  <cp:lastModifiedBy>bgjorgjioska</cp:lastModifiedBy>
  <cp:revision>1</cp:revision>
  <dcterms:created xsi:type="dcterms:W3CDTF">2010-04-28T15:31:25Z</dcterms:created>
  <dcterms:modified xsi:type="dcterms:W3CDTF">2010-04-28T19:06:51Z</dcterms:modified>
</cp:coreProperties>
</file>