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4D8F-CE1F-4428-91EE-257046063756}" type="datetimeFigureOut">
              <a:rPr lang="en-US" smtClean="0"/>
              <a:t>4/29/2010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0346-BE4E-41EE-AB7D-E40ABD582F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4D8F-CE1F-4428-91EE-257046063756}" type="datetimeFigureOut">
              <a:rPr lang="en-US" smtClean="0"/>
              <a:t>4/29/2010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0346-BE4E-41EE-AB7D-E40ABD582F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4D8F-CE1F-4428-91EE-257046063756}" type="datetimeFigureOut">
              <a:rPr lang="en-US" smtClean="0"/>
              <a:t>4/29/2010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0346-BE4E-41EE-AB7D-E40ABD582F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4D8F-CE1F-4428-91EE-257046063756}" type="datetimeFigureOut">
              <a:rPr lang="en-US" smtClean="0"/>
              <a:t>4/29/2010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0346-BE4E-41EE-AB7D-E40ABD582F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4D8F-CE1F-4428-91EE-257046063756}" type="datetimeFigureOut">
              <a:rPr lang="en-US" smtClean="0"/>
              <a:t>4/29/2010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0346-BE4E-41EE-AB7D-E40ABD582F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4D8F-CE1F-4428-91EE-257046063756}" type="datetimeFigureOut">
              <a:rPr lang="en-US" smtClean="0"/>
              <a:t>4/29/2010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0346-BE4E-41EE-AB7D-E40ABD582F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4D8F-CE1F-4428-91EE-257046063756}" type="datetimeFigureOut">
              <a:rPr lang="en-US" smtClean="0"/>
              <a:t>4/29/2010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0346-BE4E-41EE-AB7D-E40ABD582F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4D8F-CE1F-4428-91EE-257046063756}" type="datetimeFigureOut">
              <a:rPr lang="en-US" smtClean="0"/>
              <a:t>4/29/2010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0346-BE4E-41EE-AB7D-E40ABD582F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4D8F-CE1F-4428-91EE-257046063756}" type="datetimeFigureOut">
              <a:rPr lang="en-US" smtClean="0"/>
              <a:t>4/29/2010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0346-BE4E-41EE-AB7D-E40ABD582F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4D8F-CE1F-4428-91EE-257046063756}" type="datetimeFigureOut">
              <a:rPr lang="en-US" smtClean="0"/>
              <a:t>4/29/2010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0346-BE4E-41EE-AB7D-E40ABD582F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4D8F-CE1F-4428-91EE-257046063756}" type="datetimeFigureOut">
              <a:rPr lang="en-US" smtClean="0"/>
              <a:t>4/29/2010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0346-BE4E-41EE-AB7D-E40ABD582F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44D8F-CE1F-4428-91EE-257046063756}" type="datetimeFigureOut">
              <a:rPr lang="en-US" smtClean="0"/>
              <a:t>4/29/2010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50346-BE4E-41EE-AB7D-E40ABD582F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05400" y="2438400"/>
            <a:ext cx="3124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 smtClean="0">
                <a:solidFill>
                  <a:srgbClr val="7030A0"/>
                </a:solidFill>
                <a:latin typeface="Curlz MT" pitchFamily="82" charset="0"/>
              </a:rPr>
              <a:t>Juni</a:t>
            </a:r>
            <a:endParaRPr lang="en-US" sz="5000" dirty="0" smtClean="0">
              <a:solidFill>
                <a:srgbClr val="7030A0"/>
              </a:solidFill>
              <a:latin typeface="Curlz MT" pitchFamily="82" charset="0"/>
            </a:endParaRPr>
          </a:p>
          <a:p>
            <a:r>
              <a:rPr lang="en-US" sz="5000" dirty="0" err="1" smtClean="0">
                <a:solidFill>
                  <a:srgbClr val="7030A0"/>
                </a:solidFill>
                <a:latin typeface="Curlz MT" pitchFamily="82" charset="0"/>
              </a:rPr>
              <a:t>Juli</a:t>
            </a:r>
            <a:endParaRPr lang="en-US" sz="5000" dirty="0" smtClean="0">
              <a:solidFill>
                <a:srgbClr val="7030A0"/>
              </a:solidFill>
              <a:latin typeface="Curlz MT" pitchFamily="82" charset="0"/>
            </a:endParaRPr>
          </a:p>
          <a:p>
            <a:r>
              <a:rPr lang="en-US" sz="5000" dirty="0">
                <a:solidFill>
                  <a:srgbClr val="7030A0"/>
                </a:solidFill>
                <a:latin typeface="Curlz MT" pitchFamily="82" charset="0"/>
              </a:rPr>
              <a:t>A</a:t>
            </a:r>
            <a:r>
              <a:rPr lang="en-US" sz="5000" dirty="0" smtClean="0">
                <a:solidFill>
                  <a:srgbClr val="7030A0"/>
                </a:solidFill>
                <a:latin typeface="Curlz MT" pitchFamily="82" charset="0"/>
              </a:rPr>
              <a:t>ugust</a:t>
            </a:r>
            <a:endParaRPr lang="en-US" sz="5000" dirty="0">
              <a:solidFill>
                <a:srgbClr val="7030A0"/>
              </a:solidFill>
              <a:latin typeface="Curlz MT" pitchFamily="8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81200"/>
            <a:ext cx="6019800" cy="452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0" dirty="0" smtClean="0">
                <a:solidFill>
                  <a:srgbClr val="7030A0"/>
                </a:solidFill>
                <a:latin typeface="Curlz MT" pitchFamily="82" charset="0"/>
              </a:rPr>
              <a:t>   For</a:t>
            </a:r>
            <a:endParaRPr lang="en-US" sz="20000" dirty="0">
              <a:solidFill>
                <a:srgbClr val="7030A0"/>
              </a:solidFill>
              <a:latin typeface="Curlz MT" pitchFamily="8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0" y="2082006"/>
            <a:ext cx="36195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298222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24000"/>
            <a:ext cx="32861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0574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5075" y="2101056"/>
            <a:ext cx="41338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86000"/>
            <a:ext cx="5648325" cy="365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937" y="2077244"/>
            <a:ext cx="63341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9600" dirty="0" smtClean="0">
                <a:latin typeface="Curlz MT" pitchFamily="82" charset="0"/>
              </a:rPr>
              <a:t>   </a:t>
            </a:r>
            <a:r>
              <a:rPr lang="en-US" sz="20000" dirty="0" smtClean="0">
                <a:solidFill>
                  <a:srgbClr val="7030A0"/>
                </a:solidFill>
                <a:latin typeface="Curlz MT" pitchFamily="82" charset="0"/>
              </a:rPr>
              <a:t>Moan</a:t>
            </a:r>
            <a:endParaRPr lang="en-US" sz="20000" dirty="0">
              <a:solidFill>
                <a:srgbClr val="7030A0"/>
              </a:solidFill>
              <a:latin typeface="Curlz MT" pitchFamily="8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1475" y="1600200"/>
            <a:ext cx="45410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</Words>
  <Application>Microsoft Office PowerPoint</Application>
  <PresentationFormat>On-screen Show (4:3)</PresentationFormat>
  <Paragraphs>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bgjorgjioska</dc:creator>
  <cp:lastModifiedBy>bgjorgjioska</cp:lastModifiedBy>
  <cp:revision>1</cp:revision>
  <dcterms:created xsi:type="dcterms:W3CDTF">2010-04-29T15:15:34Z</dcterms:created>
  <dcterms:modified xsi:type="dcterms:W3CDTF">2010-04-29T16:05:36Z</dcterms:modified>
</cp:coreProperties>
</file>