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9" r:id="rId4"/>
    <p:sldId id="268" r:id="rId5"/>
    <p:sldId id="267" r:id="rId6"/>
    <p:sldId id="260" r:id="rId7"/>
    <p:sldId id="257" r:id="rId8"/>
    <p:sldId id="264" r:id="rId9"/>
    <p:sldId id="269" r:id="rId10"/>
    <p:sldId id="263" r:id="rId11"/>
    <p:sldId id="270" r:id="rId12"/>
    <p:sldId id="262" r:id="rId13"/>
    <p:sldId id="272" r:id="rId14"/>
    <p:sldId id="273" r:id="rId15"/>
    <p:sldId id="258" r:id="rId16"/>
    <p:sldId id="266" r:id="rId17"/>
    <p:sldId id="271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398" autoAdjust="0"/>
  </p:normalViewPr>
  <p:slideViewPr>
    <p:cSldViewPr>
      <p:cViewPr varScale="1">
        <p:scale>
          <a:sx n="76" d="100"/>
          <a:sy n="76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00F64A-0A2A-4CC1-92DE-AC9DC8927833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20231D-4A5C-449C-A86B-093566597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Wohnung</a:t>
            </a:r>
            <a:r>
              <a:rPr lang="en-US" dirty="0" smtClean="0"/>
              <a:t>,-en</a:t>
            </a:r>
            <a:endParaRPr lang="en-US" dirty="0"/>
          </a:p>
        </p:txBody>
      </p:sp>
      <p:pic>
        <p:nvPicPr>
          <p:cNvPr id="6146" name="Picture 2" descr="C:\Documents and Settings\paxton.mccarty2012\Local Settings\Temporary Internet Files\Content.IE5\95HE8E2B\MCj04342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81200"/>
            <a:ext cx="3911600" cy="4431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Haus</a:t>
            </a:r>
            <a:r>
              <a:rPr lang="en-US" dirty="0" smtClean="0"/>
              <a:t>,..-</a:t>
            </a:r>
            <a:r>
              <a:rPr lang="en-US" dirty="0" err="1" smtClean="0"/>
              <a:t>er</a:t>
            </a:r>
            <a:endParaRPr lang="en-US" dirty="0"/>
          </a:p>
        </p:txBody>
      </p:sp>
      <p:pic>
        <p:nvPicPr>
          <p:cNvPr id="8195" name="Picture 3" descr="C:\Documents and Settings\paxton.mccarty2012\Local Settings\Temporary Internet Files\Content.IE5\B3NXJTMH\MCj03914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3615995" cy="3771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txBody>
          <a:bodyPr/>
          <a:lstStyle/>
          <a:p>
            <a:pPr algn="l"/>
            <a:r>
              <a:rPr lang="de-DE" dirty="0" smtClean="0"/>
              <a:t>ruft ...an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74" y="2986088"/>
            <a:ext cx="4347189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Zimmer,-</a:t>
            </a:r>
            <a:endParaRPr lang="en-US" dirty="0"/>
          </a:p>
        </p:txBody>
      </p:sp>
      <p:pic>
        <p:nvPicPr>
          <p:cNvPr id="7170" name="Picture 2" descr="C:\Documents and Settings\paxton.mccarty2012\Local Settings\Temporary Internet Files\Content.IE5\95HE8E2B\MCj031959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362200"/>
            <a:ext cx="3837626" cy="4028999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19400"/>
            <a:ext cx="306083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Wischt ab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3191669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wohnt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48806"/>
            <a:ext cx="3505200" cy="342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956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Telefon</a:t>
            </a:r>
            <a:r>
              <a:rPr lang="en-US" dirty="0" smtClean="0"/>
              <a:t>, -e</a:t>
            </a:r>
            <a:endParaRPr lang="en-US" dirty="0"/>
          </a:p>
        </p:txBody>
      </p:sp>
      <p:pic>
        <p:nvPicPr>
          <p:cNvPr id="3078" name="Picture 6" descr="C:\Documents and Settings\paxton.mccarty2012\Local Settings\Temporary Internet Files\Content.IE5\95HE8E2B\MCj043386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352686" cy="3352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endParaRPr lang="en-US" dirty="0"/>
          </a:p>
        </p:txBody>
      </p:sp>
      <p:pic>
        <p:nvPicPr>
          <p:cNvPr id="11266" name="Picture 2" descr="C:\Documents and Settings\paxton.mccarty2012\Local Settings\Temporary Internet Files\Content.IE5\B3NXJTMH\MCj03914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3868325" cy="4034485"/>
          </a:xfrm>
          <a:prstGeom prst="rect">
            <a:avLst/>
          </a:prstGeom>
          <a:noFill/>
        </p:spPr>
      </p:pic>
      <p:pic>
        <p:nvPicPr>
          <p:cNvPr id="11267" name="Picture 3" descr="C:\Documents and Settings\paxton.mccarty2012\Local Settings\Temporary Internet Files\Content.IE5\BY1FLU96\MCj039803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2819400" cy="2552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oder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34701"/>
            <a:ext cx="4382181" cy="288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1857374"/>
            <a:ext cx="52451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sauber</a:t>
            </a:r>
            <a:endParaRPr lang="en-US" dirty="0"/>
          </a:p>
        </p:txBody>
      </p:sp>
      <p:pic>
        <p:nvPicPr>
          <p:cNvPr id="1031" name="Picture 7" descr="C:\Documents and Settings\paxton.mccarty2012\Local Settings\Temporary Internet Files\Content.IE5\B3NXJTMH\MCj044180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Der</a:t>
            </a:r>
            <a:r>
              <a:rPr lang="en-US" dirty="0" smtClean="0"/>
              <a:t> Stock /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Stockwerk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Die </a:t>
            </a:r>
            <a:r>
              <a:rPr lang="en-US" dirty="0" err="1" smtClean="0"/>
              <a:t>Etage</a:t>
            </a:r>
            <a:endParaRPr lang="en-US" dirty="0"/>
          </a:p>
        </p:txBody>
      </p:sp>
      <p:pic>
        <p:nvPicPr>
          <p:cNvPr id="4098" name="Picture 2" descr="C:\Documents and Settings\paxton.mccarty2012\Local Settings\Temporary Internet Files\Content.IE5\B3NXJTMH\MCj018564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3807588" cy="3811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müssen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088" y="2057399"/>
            <a:ext cx="62198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schmutzig</a:t>
            </a:r>
            <a:endParaRPr lang="en-US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1" y="1711904"/>
            <a:ext cx="3231858" cy="400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2919413"/>
            <a:ext cx="3633788" cy="316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Wohnzimmer</a:t>
            </a:r>
            <a:r>
              <a:rPr lang="en-US" dirty="0" smtClean="0"/>
              <a:t>,-</a:t>
            </a:r>
            <a:endParaRPr lang="en-US" dirty="0"/>
          </a:p>
        </p:txBody>
      </p:sp>
      <p:pic>
        <p:nvPicPr>
          <p:cNvPr id="5122" name="Picture 2" descr="C:\Documents and Settings\paxton.mccarty2012\Local Settings\Temporary Internet Files\Content.IE5\95HE8E2B\MCBD0877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14600"/>
            <a:ext cx="3697130" cy="3600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putzt</a:t>
            </a:r>
            <a:endParaRPr lang="en-US" dirty="0"/>
          </a:p>
        </p:txBody>
      </p:sp>
      <p:pic>
        <p:nvPicPr>
          <p:cNvPr id="2050" name="Picture 2" descr="C:\Documents and Settings\paxton.mccarty2012\Local Settings\Temporary Internet Files\Content.IE5\95HE8E2B\MCj013178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4672012" cy="349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Wohnt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218" name="Picture 2" descr="C:\Documents and Settings\paxton.mccarty2012\Local Settings\Temporary Internet Files\Content.IE5\B3NXJTMH\MCj03914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4598657" cy="4796187"/>
          </a:xfrm>
          <a:prstGeom prst="rect">
            <a:avLst/>
          </a:prstGeom>
          <a:noFill/>
        </p:spPr>
      </p:pic>
      <p:pic>
        <p:nvPicPr>
          <p:cNvPr id="9219" name="Picture 3" descr="C:\Documents and Settings\paxton.mccarty2012\Local Settings\Temporary Internet Files\Content.IE5\9FRLX8HL\MCj014135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86200"/>
            <a:ext cx="938248" cy="191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Schmutz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890838"/>
            <a:ext cx="3748888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2085</TotalTime>
  <Words>43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Die Wohnung,-en</vt:lpstr>
      <vt:lpstr>sauber</vt:lpstr>
      <vt:lpstr>Der Stock /der Stockwerk Die Etage</vt:lpstr>
      <vt:lpstr>müssen?</vt:lpstr>
      <vt:lpstr>schmutzig</vt:lpstr>
      <vt:lpstr>Das Wohnzimmer,-</vt:lpstr>
      <vt:lpstr>putzt</vt:lpstr>
      <vt:lpstr>Wohnt </vt:lpstr>
      <vt:lpstr>Der Schmutz</vt:lpstr>
      <vt:lpstr>Das Haus,..-er</vt:lpstr>
      <vt:lpstr>ruft ...an </vt:lpstr>
      <vt:lpstr>Das Zimmer,-</vt:lpstr>
      <vt:lpstr>Wischt ab</vt:lpstr>
      <vt:lpstr>wohnt</vt:lpstr>
      <vt:lpstr>Das Telefon, -e</vt:lpstr>
      <vt:lpstr>nach Hause</vt:lpstr>
      <vt:lpstr>oder</vt:lpstr>
      <vt:lpstr>zu Hause</vt:lpstr>
    </vt:vector>
  </TitlesOfParts>
  <Company>Richmond Comm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paxton.mccarty2012</dc:creator>
  <cp:lastModifiedBy>bgjorgjioska</cp:lastModifiedBy>
  <cp:revision>206</cp:revision>
  <dcterms:created xsi:type="dcterms:W3CDTF">2009-12-04T21:01:31Z</dcterms:created>
  <dcterms:modified xsi:type="dcterms:W3CDTF">2009-12-15T21:57:03Z</dcterms:modified>
</cp:coreProperties>
</file>