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9" autoAdjust="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15EAB5-F06A-4E40-A3B2-589DBE97E5D4}" type="datetimeFigureOut">
              <a:rPr lang="en-US" smtClean="0"/>
              <a:pPr/>
              <a:t>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6C86A71-6C31-41CB-B2AA-5691B92FDB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G 5-3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000" b="1" dirty="0"/>
              <a:t>t</a:t>
            </a:r>
            <a:r>
              <a:rPr lang="de-DE" sz="5000" b="1" dirty="0" smtClean="0"/>
              <a:t>rocknet das Geschirr ab</a:t>
            </a:r>
            <a:endParaRPr lang="en-US" sz="5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373591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/>
              <a:t>w</a:t>
            </a:r>
            <a:r>
              <a:rPr lang="de-DE" sz="6000" b="1" dirty="0" smtClean="0"/>
              <a:t>irklich sauer</a:t>
            </a:r>
            <a:endParaRPr lang="en-US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2099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8670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971800"/>
            <a:ext cx="1676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Der Ofen,-..</a:t>
            </a:r>
            <a:endParaRPr lang="en-US" sz="6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15394"/>
            <a:ext cx="3660785" cy="259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1905000"/>
            <a:ext cx="45529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 smtClean="0"/>
              <a:t>Die Spühle/</a:t>
            </a:r>
            <a:br>
              <a:rPr lang="de-DE" sz="6000" b="1" dirty="0" smtClean="0"/>
            </a:br>
            <a:r>
              <a:rPr lang="de-DE" sz="6000" b="1" dirty="0" smtClean="0"/>
              <a:t>der Waschbecken</a:t>
            </a:r>
            <a:endParaRPr lang="en-US" sz="60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1793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3810000" cy="263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Die Küche,-n</a:t>
            </a:r>
            <a:endParaRPr lang="en-US" sz="6000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96302" y="1784350"/>
            <a:ext cx="58085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Das Geschirr</a:t>
            </a:r>
            <a:endParaRPr lang="en-US" sz="6000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29718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32385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steckt</a:t>
            </a:r>
            <a:endParaRPr lang="en-US" sz="60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75" y="2636837"/>
            <a:ext cx="39814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/>
              <a:t>t</a:t>
            </a:r>
            <a:r>
              <a:rPr lang="de-DE" sz="6000" b="1" dirty="0" smtClean="0"/>
              <a:t>rocken (adj)</a:t>
            </a:r>
            <a:endParaRPr lang="en-US" sz="6000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3812772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7242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/>
              <a:t>n</a:t>
            </a:r>
            <a:r>
              <a:rPr lang="de-DE" sz="6000" b="1" dirty="0" smtClean="0"/>
              <a:t>ass(adj)</a:t>
            </a:r>
            <a:endParaRPr lang="en-US" sz="6000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75" y="2636837"/>
            <a:ext cx="39814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676399"/>
          </a:xfrm>
        </p:spPr>
        <p:txBody>
          <a:bodyPr/>
          <a:lstStyle/>
          <a:p>
            <a:r>
              <a:rPr lang="en-US" sz="6000" b="1" dirty="0" smtClean="0"/>
              <a:t>Das </a:t>
            </a:r>
            <a:r>
              <a:rPr lang="en-US" sz="6000" b="1" dirty="0" err="1" smtClean="0"/>
              <a:t>Handtuch</a:t>
            </a:r>
            <a:r>
              <a:rPr lang="en-US" sz="6000" b="1" dirty="0" smtClean="0"/>
              <a:t>,-..</a:t>
            </a:r>
            <a:r>
              <a:rPr lang="en-US" sz="6000" b="1" dirty="0" err="1" smtClean="0"/>
              <a:t>er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err="1" smtClean="0"/>
              <a:t>Der</a:t>
            </a:r>
            <a:r>
              <a:rPr lang="en-US" sz="6000" b="1" dirty="0" smtClean="0"/>
              <a:t> K</a:t>
            </a:r>
            <a:r>
              <a:rPr lang="de-DE" sz="6000" b="1" dirty="0" smtClean="0"/>
              <a:t>ühlschrank,-..e</a:t>
            </a:r>
            <a:endParaRPr lang="en-US" sz="6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2657475" cy="35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2795588"/>
            <a:ext cx="2838450" cy="37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92936"/>
          </a:xfrm>
        </p:spPr>
        <p:txBody>
          <a:bodyPr/>
          <a:lstStyle/>
          <a:p>
            <a:r>
              <a:rPr lang="de-DE" dirty="0" smtClean="0"/>
              <a:t>Der </a:t>
            </a:r>
            <a:r>
              <a:rPr lang="de-DE" smtClean="0"/>
              <a:t>Käfer,-/</a:t>
            </a:r>
            <a:br>
              <a:rPr lang="de-DE" smtClean="0"/>
            </a:br>
            <a:r>
              <a:rPr lang="de-DE" smtClean="0"/>
              <a:t>die Küchenschabe,-n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1487" y="3498849"/>
            <a:ext cx="2119313" cy="23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000" b="1" dirty="0" smtClean="0"/>
              <a:t>Der Küchenschrank,..e</a:t>
            </a:r>
            <a:endParaRPr lang="en-US" sz="50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4114800" cy="386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Der Herd,-e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371600"/>
            <a:ext cx="412432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500" b="1" dirty="0" smtClean="0"/>
              <a:t>Die Arbeitsplatte,-n</a:t>
            </a:r>
            <a:endParaRPr lang="en-US" sz="4500" b="1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6000" b="1" dirty="0" smtClean="0"/>
              <a:t>spühlt</a:t>
            </a:r>
            <a:endParaRPr lang="en-US" sz="6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7625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438400"/>
            <a:ext cx="190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000" b="1" dirty="0"/>
              <a:t>s</a:t>
            </a:r>
            <a:r>
              <a:rPr lang="de-DE" sz="5000" b="1" dirty="0" smtClean="0"/>
              <a:t>pühlt das Geschirr</a:t>
            </a:r>
            <a:endParaRPr lang="en-US" sz="50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4432999" cy="334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95599"/>
            <a:ext cx="2438400" cy="36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19400"/>
            <a:ext cx="2562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522</TotalTime>
  <Words>55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G 5-3</vt:lpstr>
      <vt:lpstr>Das Handtuch,-..er</vt:lpstr>
      <vt:lpstr>Der Kühlschrank,-..e</vt:lpstr>
      <vt:lpstr>Der Käfer,-/ die Küchenschabe,-n</vt:lpstr>
      <vt:lpstr>Der Küchenschrank,..e</vt:lpstr>
      <vt:lpstr>Der Herd,-e</vt:lpstr>
      <vt:lpstr>Die Arbeitsplatte,-n</vt:lpstr>
      <vt:lpstr>spühlt</vt:lpstr>
      <vt:lpstr>spühlt das Geschirr</vt:lpstr>
      <vt:lpstr>trocknet das Geschirr ab</vt:lpstr>
      <vt:lpstr>wirklich sauer</vt:lpstr>
      <vt:lpstr>Der Ofen,-..</vt:lpstr>
      <vt:lpstr>Die Spühle/ der Waschbecken</vt:lpstr>
      <vt:lpstr>Die Küche,-n</vt:lpstr>
      <vt:lpstr>Das Geschirr</vt:lpstr>
      <vt:lpstr>steckt</vt:lpstr>
      <vt:lpstr>trocken (adj)</vt:lpstr>
      <vt:lpstr>nass(adj)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Handtuch,-..er</dc:title>
  <dc:creator>bgjorgjioska</dc:creator>
  <cp:lastModifiedBy>bgjorgjioska</cp:lastModifiedBy>
  <cp:revision>52</cp:revision>
  <dcterms:created xsi:type="dcterms:W3CDTF">2010-01-11T19:43:24Z</dcterms:created>
  <dcterms:modified xsi:type="dcterms:W3CDTF">2010-02-08T21:07:14Z</dcterms:modified>
</cp:coreProperties>
</file>