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70" r:id="rId15"/>
    <p:sldId id="268" r:id="rId16"/>
    <p:sldId id="274" r:id="rId17"/>
    <p:sldId id="271" r:id="rId18"/>
    <p:sldId id="269" r:id="rId19"/>
    <p:sldId id="272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9" autoAdjust="0"/>
    <p:restoredTop sz="86406" autoAdjust="0"/>
  </p:normalViewPr>
  <p:slideViewPr>
    <p:cSldViewPr>
      <p:cViewPr varScale="1">
        <p:scale>
          <a:sx n="56" d="100"/>
          <a:sy n="56" d="100"/>
        </p:scale>
        <p:origin x="-922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929D-4246-49DB-8E22-F6077D631E5B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817C-D236-412D-A1C7-886899D2B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929D-4246-49DB-8E22-F6077D631E5B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817C-D236-412D-A1C7-886899D2B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929D-4246-49DB-8E22-F6077D631E5B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817C-D236-412D-A1C7-886899D2B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929D-4246-49DB-8E22-F6077D631E5B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817C-D236-412D-A1C7-886899D2B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929D-4246-49DB-8E22-F6077D631E5B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817C-D236-412D-A1C7-886899D2B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929D-4246-49DB-8E22-F6077D631E5B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817C-D236-412D-A1C7-886899D2B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929D-4246-49DB-8E22-F6077D631E5B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817C-D236-412D-A1C7-886899D2B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929D-4246-49DB-8E22-F6077D631E5B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817C-D236-412D-A1C7-886899D2B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929D-4246-49DB-8E22-F6077D631E5B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817C-D236-412D-A1C7-886899D2B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929D-4246-49DB-8E22-F6077D631E5B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817C-D236-412D-A1C7-886899D2B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929D-4246-49DB-8E22-F6077D631E5B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817C-D236-412D-A1C7-886899D2B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3929D-4246-49DB-8E22-F6077D631E5B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B817C-D236-412D-A1C7-886899D2B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G-7-1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der</a:t>
            </a:r>
            <a:r>
              <a:rPr lang="en-US" dirty="0" smtClean="0"/>
              <a:t> B</a:t>
            </a:r>
            <a:r>
              <a:rPr lang="de-DE" dirty="0" smtClean="0"/>
              <a:t>äckerei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Die Bäckerin,-nen</a:t>
            </a:r>
            <a:br>
              <a:rPr lang="de-DE" dirty="0" smtClean="0"/>
            </a:br>
            <a:r>
              <a:rPr lang="de-DE" dirty="0" smtClean="0"/>
              <a:t>Die Bäckersfrau,-en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81200"/>
            <a:ext cx="6115050" cy="406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5313" y="1600200"/>
            <a:ext cx="397337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Brot</a:t>
            </a:r>
            <a:r>
              <a:rPr lang="en-US" dirty="0" smtClean="0"/>
              <a:t>,-e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Brezel,-n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09800"/>
            <a:ext cx="4770645" cy="335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Sonst</a:t>
            </a:r>
            <a:r>
              <a:rPr lang="en-US" dirty="0" smtClean="0"/>
              <a:t> </a:t>
            </a:r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etwas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05000"/>
            <a:ext cx="40195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6248400" y="1447800"/>
            <a:ext cx="2209800" cy="18318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Anything else?</a:t>
            </a:r>
            <a:endParaRPr lang="en-US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209800"/>
            <a:ext cx="2362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/>
              <a:t>Sonst = else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Br</a:t>
            </a:r>
            <a:r>
              <a:rPr lang="de-DE" dirty="0" smtClean="0"/>
              <a:t>ötchen,-</a:t>
            </a:r>
            <a:endParaRPr lang="en-US" dirty="0"/>
          </a:p>
        </p:txBody>
      </p:sp>
      <p:pic>
        <p:nvPicPr>
          <p:cNvPr id="5122" name="Picture 2" descr="http://www.dorfbackhaus.de/bilder/zentralverb/Broetch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008981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frisch</a:t>
            </a:r>
            <a:endParaRPr lang="en-US" dirty="0"/>
          </a:p>
        </p:txBody>
      </p:sp>
      <p:pic>
        <p:nvPicPr>
          <p:cNvPr id="4" name="Picture 2" descr="http://www.dorfbackhaus.de/bilder/zentralverb/Broetch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729581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Danke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2077244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Bäckt (backen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6878" y="1600200"/>
            <a:ext cx="3758722" cy="52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St</a:t>
            </a:r>
            <a:r>
              <a:rPr lang="de-DE" dirty="0" smtClean="0"/>
              <a:t>ück,-e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057400"/>
            <a:ext cx="4143375" cy="385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hätte gern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752600"/>
            <a:ext cx="41719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ular Callout 3"/>
          <p:cNvSpPr/>
          <p:nvPr/>
        </p:nvSpPr>
        <p:spPr>
          <a:xfrm>
            <a:off x="533400" y="3581400"/>
            <a:ext cx="2667000" cy="1143000"/>
          </a:xfrm>
          <a:prstGeom prst="wedgeRectCallout">
            <a:avLst>
              <a:gd name="adj1" fmla="val 46909"/>
              <a:gd name="adj2" fmla="val -101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 smtClean="0"/>
              <a:t>Would like</a:t>
            </a:r>
            <a:endParaRPr lang="en-US" sz="2500" dirty="0"/>
          </a:p>
        </p:txBody>
      </p:sp>
      <p:sp>
        <p:nvSpPr>
          <p:cNvPr id="5" name="Rectangular Callout 4"/>
          <p:cNvSpPr/>
          <p:nvPr/>
        </p:nvSpPr>
        <p:spPr>
          <a:xfrm>
            <a:off x="609600" y="1295400"/>
            <a:ext cx="2209800" cy="1036319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Ich</a:t>
            </a:r>
            <a:r>
              <a:rPr lang="en-US" dirty="0" smtClean="0"/>
              <a:t> m</a:t>
            </a:r>
            <a:r>
              <a:rPr lang="de-DE" dirty="0" smtClean="0"/>
              <a:t>öchte...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934200" y="1981200"/>
            <a:ext cx="1981200" cy="18288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Bitte sehr!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Werden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Singular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ich werde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du wirst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er wird</a:t>
            </a:r>
          </a:p>
          <a:p>
            <a:r>
              <a:rPr lang="de-DE" dirty="0" smtClean="0"/>
              <a:t>sie wird</a:t>
            </a:r>
          </a:p>
          <a:p>
            <a:r>
              <a:rPr lang="de-DE" dirty="0" smtClean="0"/>
              <a:t>es wird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Plural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wir werden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ihr werdet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 sie werden</a:t>
            </a:r>
          </a:p>
          <a:p>
            <a:pPr marL="457200" indent="-457200"/>
            <a:r>
              <a:rPr lang="de-DE" dirty="0" smtClean="0"/>
              <a:t> Sie werden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darf es sein?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00200"/>
            <a:ext cx="3933825" cy="501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Callout 3 3"/>
          <p:cNvSpPr/>
          <p:nvPr/>
        </p:nvSpPr>
        <p:spPr>
          <a:xfrm>
            <a:off x="7162800" y="3048000"/>
            <a:ext cx="1752600" cy="1066800"/>
          </a:xfrm>
          <a:prstGeom prst="borderCallout3">
            <a:avLst>
              <a:gd name="adj1" fmla="val 18750"/>
              <a:gd name="adj2" fmla="val -8333"/>
              <a:gd name="adj3" fmla="val 75831"/>
              <a:gd name="adj4" fmla="val -38406"/>
              <a:gd name="adj5" fmla="val 100000"/>
              <a:gd name="adj6" fmla="val -16667"/>
              <a:gd name="adj7" fmla="val 112963"/>
              <a:gd name="adj8" fmla="val -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What would You like?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Stück Brot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81200"/>
            <a:ext cx="4781550" cy="412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Sonst noch was?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Tüte,-n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33600"/>
            <a:ext cx="40957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blog.chaotic.de/uploads/Artikelbildchen/AlldiTueteSchatt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438400"/>
            <a:ext cx="4286250" cy="328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Beutel,</a:t>
            </a:r>
            <a:endParaRPr lang="en-US" dirty="0"/>
          </a:p>
        </p:txBody>
      </p:sp>
      <p:pic>
        <p:nvPicPr>
          <p:cNvPr id="12292" name="Picture 4" descr="http://www.firlefantastisch.de/WebRoot/Store8/Shops/15496426/4894/AECF/B982/951B/A5AB/C0A8/2935/88B5/FeuerwehrBeu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3152775" cy="4791075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Riecht an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81200"/>
            <a:ext cx="5567892" cy="417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Bäcker,-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981200"/>
            <a:ext cx="37147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2191</TotalTime>
  <Words>106</Words>
  <Application>Microsoft Office PowerPoint</Application>
  <PresentationFormat>On-screen Show (4:3)</PresentationFormat>
  <Paragraphs>37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G-7-1</vt:lpstr>
      <vt:lpstr>hätte gern</vt:lpstr>
      <vt:lpstr>Was darf es sein?</vt:lpstr>
      <vt:lpstr>Das Stück Brot</vt:lpstr>
      <vt:lpstr>Sonst noch was?</vt:lpstr>
      <vt:lpstr>Die Tüte,-n</vt:lpstr>
      <vt:lpstr>Der Beutel,</vt:lpstr>
      <vt:lpstr>Riecht an</vt:lpstr>
      <vt:lpstr>Der Bäcker,-</vt:lpstr>
      <vt:lpstr>Die Bäckerin,-nen Die Bäckersfrau,-en</vt:lpstr>
      <vt:lpstr>Slide 11</vt:lpstr>
      <vt:lpstr>Das Brot,-e</vt:lpstr>
      <vt:lpstr>Die Brezel,-n</vt:lpstr>
      <vt:lpstr>Sonst noch etwas?</vt:lpstr>
      <vt:lpstr>Das Brötchen,-</vt:lpstr>
      <vt:lpstr>frisch</vt:lpstr>
      <vt:lpstr>Danke sehr</vt:lpstr>
      <vt:lpstr>Bäckt (backen)</vt:lpstr>
      <vt:lpstr>Das Stück,-e</vt:lpstr>
      <vt:lpstr>Werden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G-7-1</dc:title>
  <dc:creator>bgjorgjioska</dc:creator>
  <cp:lastModifiedBy>bgjorgjioska</cp:lastModifiedBy>
  <cp:revision>10</cp:revision>
  <dcterms:created xsi:type="dcterms:W3CDTF">2010-04-22T15:13:41Z</dcterms:created>
  <dcterms:modified xsi:type="dcterms:W3CDTF">2010-05-18T17:41:54Z</dcterms:modified>
</cp:coreProperties>
</file>