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00" autoAdjust="0"/>
  </p:normalViewPr>
  <p:slideViewPr>
    <p:cSldViewPr>
      <p:cViewPr varScale="1">
        <p:scale>
          <a:sx n="56" d="100"/>
          <a:sy n="56" d="100"/>
        </p:scale>
        <p:origin x="-92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33051A-8216-4648-8032-260967668E1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2FD88E-9BC7-4860-B942-BA226CB814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G-7-2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Metzgerei</a:t>
            </a:r>
            <a:r>
              <a:rPr lang="en-US" dirty="0" smtClean="0"/>
              <a:t>,-en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Metzgerin -nen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57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Hühnchen-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66865"/>
            <a:ext cx="4724400" cy="41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Messer-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1200" y="2590800"/>
            <a:ext cx="288798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Angst ¨-e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7383" y="1935163"/>
            <a:ext cx="570923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Fleischerei </a:t>
            </a:r>
            <a:r>
              <a:rPr lang="de-DE" dirty="0" smtClean="0"/>
              <a:t>–en</a:t>
            </a:r>
            <a:br>
              <a:rPr lang="de-DE" dirty="0" smtClean="0"/>
            </a:br>
            <a:r>
              <a:rPr lang="de-DE" dirty="0" smtClean="0"/>
              <a:t>die Metzgerei,-en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67000" y="2701131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Kalb,..-</a:t>
            </a:r>
            <a:r>
              <a:rPr lang="en-US" dirty="0" err="1" smtClean="0"/>
              <a:t>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43930"/>
            <a:ext cx="4221692" cy="316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Schwein</a:t>
            </a:r>
            <a:r>
              <a:rPr lang="en-US" dirty="0" smtClean="0"/>
              <a:t>,-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2518251"/>
            <a:ext cx="3733800" cy="32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Kalbfleisch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5067300" cy="409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31432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Schweinefleisch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22011"/>
            <a:ext cx="6096000" cy="40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de-DE" dirty="0" smtClean="0"/>
              <a:t>ühl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065" y="1935163"/>
            <a:ext cx="243587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Metzger-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5665" y="1935163"/>
            <a:ext cx="419266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Specialty butchers like specialty </a:t>
            </a:r>
            <a:r>
              <a:rPr lang="de-DE" dirty="0" smtClean="0"/>
              <a:t>b</a:t>
            </a:r>
            <a:r>
              <a:rPr lang="de-DE" dirty="0" smtClean="0"/>
              <a:t>akers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09800"/>
            <a:ext cx="4983480" cy="37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Big variety of meat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224881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Big variety of sausages</a:t>
            </a:r>
          </a:p>
          <a:p>
            <a:r>
              <a:rPr lang="de-DE" dirty="0" smtClean="0"/>
              <a:t> </a:t>
            </a:r>
            <a:r>
              <a:rPr lang="de-DE" dirty="0" smtClean="0"/>
              <a:t>specialty butchers like special bakers</a:t>
            </a:r>
          </a:p>
          <a:p>
            <a:r>
              <a:rPr lang="de-DE" dirty="0" smtClean="0"/>
              <a:t> </a:t>
            </a:r>
            <a:r>
              <a:rPr lang="de-DE" dirty="0" smtClean="0"/>
              <a:t>pork is a major meat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Schneidet mit dem Messer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2594451"/>
            <a:ext cx="3048000" cy="307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Hackt das Fleisch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2438400"/>
            <a:ext cx="33324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Rindfleisch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666841"/>
            <a:ext cx="41910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Schinken-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010150" cy="433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Huhn ¨-er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3497580" cy="25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Wurst ¨-e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2575560" cy="258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42862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Hat Angst (vor)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0" y="2617311"/>
            <a:ext cx="2286000" cy="30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955</TotalTime>
  <Words>81</Words>
  <Application>Microsoft Office PowerPoint</Application>
  <PresentationFormat>On-screen Show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G-7-2</vt:lpstr>
      <vt:lpstr>Der Metzger-</vt:lpstr>
      <vt:lpstr>Schneidet mit dem Messer</vt:lpstr>
      <vt:lpstr>  Hackt das Fleisch </vt:lpstr>
      <vt:lpstr>Das Rindfleisch</vt:lpstr>
      <vt:lpstr>Der Schinken-</vt:lpstr>
      <vt:lpstr>Das Huhn ¨-er</vt:lpstr>
      <vt:lpstr>Die Wurst ¨-e</vt:lpstr>
      <vt:lpstr>Hat Angst (vor)</vt:lpstr>
      <vt:lpstr>Die Metzgerin -nen</vt:lpstr>
      <vt:lpstr>Das Hühnchen-</vt:lpstr>
      <vt:lpstr>Das Messer- </vt:lpstr>
      <vt:lpstr>Die Angst ¨-e </vt:lpstr>
      <vt:lpstr>Die Fleischerei –en die Metzgerei,-en</vt:lpstr>
      <vt:lpstr>Das Kalb,..-er</vt:lpstr>
      <vt:lpstr>Das Schwein,-</vt:lpstr>
      <vt:lpstr>Kalbfleisch</vt:lpstr>
      <vt:lpstr>Schweinefleisch</vt:lpstr>
      <vt:lpstr>kühl</vt:lpstr>
      <vt:lpstr>Specialty butchers like specialty bakers</vt:lpstr>
      <vt:lpstr>Big variety of meat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bgjorgjioska</dc:creator>
  <cp:lastModifiedBy>bgjorgjioska</cp:lastModifiedBy>
  <cp:revision>6</cp:revision>
  <dcterms:created xsi:type="dcterms:W3CDTF">2010-05-12T15:25:55Z</dcterms:created>
  <dcterms:modified xsi:type="dcterms:W3CDTF">2010-05-19T21:22:08Z</dcterms:modified>
</cp:coreProperties>
</file>