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8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8ED53-35BE-4352-9FC1-F71E46112B88}" type="datetimeFigureOut">
              <a:rPr lang="en-US" smtClean="0"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97020-3F0F-4AF2-935A-4CD3B58471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 7-3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Wiegt</a:t>
            </a:r>
            <a:r>
              <a:rPr lang="en-US" dirty="0" smtClean="0"/>
              <a:t>/ </a:t>
            </a:r>
            <a:r>
              <a:rPr lang="en-US" dirty="0" err="1" smtClean="0"/>
              <a:t>wiegen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Zahlt</a:t>
            </a:r>
            <a:r>
              <a:rPr lang="en-US" dirty="0" smtClean="0"/>
              <a:t> / </a:t>
            </a:r>
            <a:r>
              <a:rPr lang="en-US" dirty="0" err="1" smtClean="0"/>
              <a:t>bezahlt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reicht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macht</a:t>
            </a:r>
            <a:r>
              <a:rPr lang="en-US" dirty="0" smtClean="0"/>
              <a:t> </a:t>
            </a:r>
            <a:r>
              <a:rPr lang="en-US" dirty="0" err="1" smtClean="0"/>
              <a:t>zusammen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Zeitung</a:t>
            </a:r>
            <a:r>
              <a:rPr lang="en-US" dirty="0" smtClean="0"/>
              <a:t>,-en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 </a:t>
            </a:r>
            <a:r>
              <a:rPr lang="en-US" dirty="0" err="1" smtClean="0"/>
              <a:t>Zeitschrift</a:t>
            </a:r>
            <a:r>
              <a:rPr lang="en-US" dirty="0" smtClean="0"/>
              <a:t>,-en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 Gramm</a:t>
            </a:r>
          </a:p>
          <a:p>
            <a:r>
              <a:rPr lang="en-US" dirty="0" smtClean="0"/>
              <a:t>Das Kilo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Pfund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27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 7-3</vt:lpstr>
      <vt:lpstr>Wiegt/ wiegen</vt:lpstr>
      <vt:lpstr>Zahlt / bezahlt</vt:lpstr>
      <vt:lpstr>Das reicht</vt:lpstr>
      <vt:lpstr>Das macht zusammen</vt:lpstr>
      <vt:lpstr>Die Zeitung,-en</vt:lpstr>
      <vt:lpstr>Die Zeitschrift,-en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 7-3</dc:title>
  <dc:creator>bgjorgjioska</dc:creator>
  <cp:lastModifiedBy>bgjorgjioska</cp:lastModifiedBy>
  <cp:revision>1</cp:revision>
  <dcterms:created xsi:type="dcterms:W3CDTF">2010-05-27T13:33:52Z</dcterms:created>
  <dcterms:modified xsi:type="dcterms:W3CDTF">2010-05-27T20:07:50Z</dcterms:modified>
</cp:coreProperties>
</file>