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532" autoAdjust="0"/>
  </p:normalViewPr>
  <p:slideViewPr>
    <p:cSldViewPr>
      <p:cViewPr varScale="1">
        <p:scale>
          <a:sx n="87" d="100"/>
          <a:sy n="87" d="100"/>
        </p:scale>
        <p:origin x="-5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3EB5E-59C6-442B-BFC9-5F5194CA299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FDE3B-0593-4143-889D-0493BB2E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FDE3B-0593-4143-889D-0493BB2E84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6B558F-539B-4CEE-A6AF-8168C26F8D02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FC22C3-E3AF-489B-8D57-F79F7229DA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205740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</a:rPr>
              <a:t>Der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Tisch</a:t>
            </a:r>
            <a:r>
              <a:rPr lang="en-US" sz="8000" dirty="0" smtClean="0">
                <a:solidFill>
                  <a:srgbClr val="C00000"/>
                </a:solidFill>
              </a:rPr>
              <a:t>,-e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3886200"/>
            <a:ext cx="4457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Stereoanlage</a:t>
            </a:r>
            <a:r>
              <a:rPr lang="en-US" dirty="0" smtClean="0"/>
              <a:t>,-n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587" y="2743200"/>
            <a:ext cx="3529013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Poster, -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4" y="3501230"/>
            <a:ext cx="3362325" cy="29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schnell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12" y="2286000"/>
            <a:ext cx="4014788" cy="273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steht</a:t>
            </a:r>
            <a:r>
              <a:rPr lang="en-US" dirty="0" smtClean="0"/>
              <a:t> auf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2" y="2372519"/>
            <a:ext cx="46767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setzt</a:t>
            </a:r>
            <a:r>
              <a:rPr lang="en-US" dirty="0" smtClean="0"/>
              <a:t> </a:t>
            </a:r>
            <a:r>
              <a:rPr lang="en-US" dirty="0" err="1" smtClean="0"/>
              <a:t>euch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19400"/>
            <a:ext cx="3243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err="1" smtClean="0"/>
              <a:t>Geht</a:t>
            </a:r>
            <a:r>
              <a:rPr lang="en-US" sz="10000" dirty="0" smtClean="0"/>
              <a:t>!</a:t>
            </a:r>
            <a:endParaRPr lang="en-US" sz="10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05806"/>
            <a:ext cx="4762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dreht</a:t>
            </a:r>
            <a:r>
              <a:rPr lang="en-US" sz="8000" dirty="0" smtClean="0"/>
              <a:t> </a:t>
            </a:r>
            <a:r>
              <a:rPr lang="en-US" sz="8000" dirty="0" err="1" smtClean="0"/>
              <a:t>euch</a:t>
            </a:r>
            <a:r>
              <a:rPr lang="en-US" sz="8000" dirty="0" smtClean="0"/>
              <a:t> um!</a:t>
            </a:r>
            <a:endParaRPr lang="en-US" sz="8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237" y="2286000"/>
            <a:ext cx="3052763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err="1" smtClean="0"/>
              <a:t>hört</a:t>
            </a:r>
            <a:r>
              <a:rPr lang="en-US" sz="10000" dirty="0" smtClean="0"/>
              <a:t> auf!</a:t>
            </a:r>
            <a:endParaRPr lang="en-US" sz="10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6670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10000" dirty="0" smtClean="0"/>
              <a:t>Springt !</a:t>
            </a:r>
            <a:endParaRPr lang="en-US" sz="10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81200"/>
            <a:ext cx="3276600" cy="455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>
            <a:noAutofit/>
          </a:bodyPr>
          <a:lstStyle/>
          <a:p>
            <a:r>
              <a:rPr lang="de-DE" sz="10000" dirty="0" smtClean="0"/>
              <a:t>fasst ...an!</a:t>
            </a:r>
            <a:endParaRPr lang="en-US" sz="10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908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a</a:t>
            </a:r>
            <a:r>
              <a:rPr lang="en-US" sz="8000" dirty="0" err="1" smtClean="0"/>
              <a:t>nder</a:t>
            </a:r>
            <a:r>
              <a:rPr lang="en-US" sz="8000" dirty="0" smtClean="0"/>
              <a:t>-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10000" dirty="0" smtClean="0"/>
              <a:t>zeigt auf...!</a:t>
            </a:r>
            <a:endParaRPr lang="en-US" sz="10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2286000"/>
            <a:ext cx="2762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10000" dirty="0" smtClean="0"/>
              <a:t>Schaut ...an!</a:t>
            </a:r>
            <a:endParaRPr lang="en-US" sz="10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545" y="1935163"/>
            <a:ext cx="390890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8000" dirty="0" smtClean="0"/>
              <a:t>langsam</a:t>
            </a:r>
            <a:endParaRPr lang="en-US" sz="8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743200"/>
            <a:ext cx="3805238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</a:rPr>
              <a:t>Der</a:t>
            </a:r>
            <a:r>
              <a:rPr lang="en-US" sz="8000" b="1" dirty="0" smtClean="0">
                <a:solidFill>
                  <a:srgbClr val="FFFF00"/>
                </a:solidFill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</a:rPr>
              <a:t>Stuhl</a:t>
            </a:r>
            <a:r>
              <a:rPr lang="en-US" sz="8000" b="1" dirty="0" smtClean="0">
                <a:solidFill>
                  <a:srgbClr val="FFFF00"/>
                </a:solidFill>
              </a:rPr>
              <a:t>, ..-e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4457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T</a:t>
            </a:r>
            <a:r>
              <a:rPr lang="de-DE" dirty="0" smtClean="0"/>
              <a:t>ür,</a:t>
            </a:r>
            <a:r>
              <a:rPr lang="en-US" dirty="0" smtClean="0"/>
              <a:t>-en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5287" y="2133600"/>
            <a:ext cx="31861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Der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Schreibtisch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-e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496" y="2971800"/>
            <a:ext cx="394100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Die </a:t>
            </a:r>
            <a:r>
              <a:rPr lang="en-US" dirty="0" err="1" smtClean="0">
                <a:solidFill>
                  <a:srgbClr val="FFC000"/>
                </a:solidFill>
              </a:rPr>
              <a:t>Tafel</a:t>
            </a:r>
            <a:r>
              <a:rPr lang="en-US" dirty="0" smtClean="0">
                <a:solidFill>
                  <a:srgbClr val="FFC000"/>
                </a:solidFill>
              </a:rPr>
              <a:t>,-n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412" y="3558380"/>
            <a:ext cx="2795588" cy="253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Fu</a:t>
            </a:r>
            <a:r>
              <a:rPr lang="de-DE" dirty="0" smtClean="0"/>
              <a:t>ßboden,ö</a:t>
            </a:r>
            <a:r>
              <a:rPr lang="en-US" dirty="0" smtClean="0"/>
              <a:t>-en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581400" cy="350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Wand,</a:t>
            </a:r>
            <a:r>
              <a:rPr lang="de-DE" dirty="0" smtClean="0"/>
              <a:t>ä-e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Schrank</a:t>
            </a:r>
            <a:r>
              <a:rPr lang="en-US" dirty="0" smtClean="0"/>
              <a:t>,</a:t>
            </a:r>
            <a:r>
              <a:rPr lang="de-DE" dirty="0" smtClean="0"/>
              <a:t>ä</a:t>
            </a:r>
            <a:r>
              <a:rPr lang="en-US" dirty="0" smtClean="0"/>
              <a:t>-e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324" y="2286000"/>
            <a:ext cx="2886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1389</TotalTime>
  <Words>74</Words>
  <Application>Microsoft Office PowerPoint</Application>
  <PresentationFormat>On-screen Show (4:3)</PresentationFormat>
  <Paragraphs>24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Der Tisch,-e</vt:lpstr>
      <vt:lpstr>ander-</vt:lpstr>
      <vt:lpstr>Der Stuhl, ..-e</vt:lpstr>
      <vt:lpstr>Die Tür,-en</vt:lpstr>
      <vt:lpstr>Der Schreibtisch, -e</vt:lpstr>
      <vt:lpstr>Die Tafel,-n</vt:lpstr>
      <vt:lpstr>Der Fußboden,ö-en</vt:lpstr>
      <vt:lpstr>Die Wand,ä-e</vt:lpstr>
      <vt:lpstr>Der Schrank,ä-e</vt:lpstr>
      <vt:lpstr>Die Stereoanlage,-n</vt:lpstr>
      <vt:lpstr>Das Poster, -</vt:lpstr>
      <vt:lpstr>schnell</vt:lpstr>
      <vt:lpstr>steht auf</vt:lpstr>
      <vt:lpstr>setzt euch</vt:lpstr>
      <vt:lpstr>Geht!</vt:lpstr>
      <vt:lpstr>dreht euch um!</vt:lpstr>
      <vt:lpstr>hört auf!</vt:lpstr>
      <vt:lpstr>Springt !</vt:lpstr>
      <vt:lpstr>fasst ...an!</vt:lpstr>
      <vt:lpstr>zeigt auf...!</vt:lpstr>
      <vt:lpstr>Schaut ...an!</vt:lpstr>
      <vt:lpstr>langsam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bgjorgjioska</cp:lastModifiedBy>
  <cp:revision>46</cp:revision>
  <dcterms:created xsi:type="dcterms:W3CDTF">2009-09-07T02:07:02Z</dcterms:created>
  <dcterms:modified xsi:type="dcterms:W3CDTF">2009-09-10T19:22:36Z</dcterms:modified>
</cp:coreProperties>
</file>