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98" autoAdjust="0"/>
  </p:normalViewPr>
  <p:slideViewPr>
    <p:cSldViewPr>
      <p:cViewPr varScale="1">
        <p:scale>
          <a:sx n="76" d="100"/>
          <a:sy n="76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CCF16-4786-449E-AA83-0CE0316CACC9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0CB6-82C5-4AB3-AA5F-D4AD6E774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70CB6-82C5-4AB3-AA5F-D4AD6E774D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2C4D88-89E6-4629-A207-1D0B495BEC87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72A9A2-4D62-4B02-8FD9-B71758F6C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685800"/>
            <a:ext cx="6480048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Die </a:t>
            </a:r>
            <a:r>
              <a:rPr lang="en-US" sz="6000" dirty="0" err="1" smtClean="0"/>
              <a:t>Ecke</a:t>
            </a:r>
            <a:r>
              <a:rPr lang="en-US" sz="6000" dirty="0" smtClean="0"/>
              <a:t>,-n</a:t>
            </a:r>
            <a:endParaRPr lang="en-US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Schwamm,..-e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3048000" cy="232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00350"/>
            <a:ext cx="3276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Nehmt!</a:t>
            </a:r>
            <a:br>
              <a:rPr lang="de-DE" dirty="0" smtClean="0"/>
            </a:b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7" y="3101180"/>
            <a:ext cx="2747963" cy="276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1447800"/>
            <a:ext cx="189026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 smtClean="0"/>
              <a:t>Nimm</a:t>
            </a:r>
            <a:r>
              <a:rPr lang="de-DE" sz="4600" dirty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Legt!</a:t>
            </a:r>
            <a:endParaRPr lang="en-US" b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6662" y="3244056"/>
            <a:ext cx="2852738" cy="231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66800" y="1600200"/>
            <a:ext cx="13340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 smtClean="0"/>
              <a:t>Leg!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Stellt!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267869"/>
            <a:ext cx="3962400" cy="290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0" y="1447800"/>
            <a:ext cx="1981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600" dirty="0" smtClean="0"/>
              <a:t>Stell!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Steckt!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00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0"/>
            <a:ext cx="2362200" cy="3078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667000"/>
            <a:ext cx="1985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19200" y="1219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Steck!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Macht auf!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01180"/>
            <a:ext cx="3124200" cy="269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52600" y="1600200"/>
            <a:ext cx="27767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 smtClean="0"/>
              <a:t>Mach auf!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Reibt!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7587" y="3101180"/>
            <a:ext cx="2995613" cy="261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0" y="1676400"/>
            <a:ext cx="167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600" dirty="0" smtClean="0"/>
              <a:t>Reib!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Macht zu!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286919"/>
            <a:ext cx="3352800" cy="235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00200" y="1524000"/>
            <a:ext cx="373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600" dirty="0" smtClean="0"/>
              <a:t>Mach zu!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Schlagt!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95600"/>
            <a:ext cx="396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Schlag!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Hebt...  hoch!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1862" y="3101180"/>
            <a:ext cx="2395538" cy="230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81200" y="1981200"/>
            <a:ext cx="33666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 smtClean="0"/>
              <a:t>Heb....hoch!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Das St</a:t>
            </a:r>
            <a:r>
              <a:rPr lang="de-DE" sz="6000" dirty="0" smtClean="0"/>
              <a:t>ück Kreide,-n</a:t>
            </a:r>
            <a:endParaRPr lang="en-US" sz="6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14600"/>
            <a:ext cx="4343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Tretet auf!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05944"/>
            <a:ext cx="3200400" cy="238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00200" y="1752600"/>
            <a:ext cx="20475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Tritt auf!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Tretet gegen....!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362" y="3263106"/>
            <a:ext cx="2662238" cy="23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800" y="1752600"/>
            <a:ext cx="159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Tritt gegen....!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194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66800" y="1524000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With!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Die Kiste,-n</a:t>
            </a:r>
            <a:endParaRPr lang="en-US" sz="6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315494"/>
            <a:ext cx="2590800" cy="293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743200"/>
            <a:ext cx="32004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Das Buch,..-er</a:t>
            </a:r>
            <a:endParaRPr lang="en-US" sz="6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667000"/>
            <a:ext cx="37338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Der Bleistift,-e</a:t>
            </a:r>
            <a:endParaRPr lang="en-US" sz="6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24" y="21336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743200"/>
            <a:ext cx="152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Der Kuli,-s</a:t>
            </a:r>
            <a:endParaRPr lang="en-US" sz="6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0"/>
            <a:ext cx="3657600" cy="272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14600"/>
            <a:ext cx="2819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6000" dirty="0" smtClean="0"/>
              <a:t>Das Papier,-e/ das Blatt</a:t>
            </a:r>
            <a:endParaRPr lang="en-US" sz="6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0"/>
            <a:ext cx="2428875" cy="307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438400"/>
            <a:ext cx="3048000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Die Schultasche,-n</a:t>
            </a:r>
            <a:endParaRPr lang="en-US" sz="6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320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895600"/>
            <a:ext cx="213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Das Heft,-e</a:t>
            </a:r>
            <a:endParaRPr lang="en-US" sz="6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124200"/>
            <a:ext cx="2133600" cy="282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00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1022</TotalTime>
  <Words>105</Words>
  <Application>Microsoft Office PowerPoint</Application>
  <PresentationFormat>On-screen Show (4:3)</PresentationFormat>
  <Paragraphs>35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Slide 1</vt:lpstr>
      <vt:lpstr>Das Stück Kreide,-n</vt:lpstr>
      <vt:lpstr>Die Kiste,-n</vt:lpstr>
      <vt:lpstr>Das Buch,..-er</vt:lpstr>
      <vt:lpstr>Der Bleistift,-e</vt:lpstr>
      <vt:lpstr>Der Kuli,-s</vt:lpstr>
      <vt:lpstr>Das Papier,-e/ das Blatt</vt:lpstr>
      <vt:lpstr>Die Schultasche,-n</vt:lpstr>
      <vt:lpstr>Das Heft,-e</vt:lpstr>
      <vt:lpstr>Der Schwamm,..-e</vt:lpstr>
      <vt:lpstr>Nehmt! </vt:lpstr>
      <vt:lpstr>Legt!</vt:lpstr>
      <vt:lpstr>Stellt!</vt:lpstr>
      <vt:lpstr>Steckt!</vt:lpstr>
      <vt:lpstr>Macht auf!</vt:lpstr>
      <vt:lpstr>Reibt!</vt:lpstr>
      <vt:lpstr>Macht zu!</vt:lpstr>
      <vt:lpstr>Schlagt!</vt:lpstr>
      <vt:lpstr>Hebt...  hoch!</vt:lpstr>
      <vt:lpstr>Tretet auf!</vt:lpstr>
      <vt:lpstr>Tretet gegen....!</vt:lpstr>
      <vt:lpstr>mit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bgjorgjioska</dc:creator>
  <cp:lastModifiedBy>bgjorgjioska</cp:lastModifiedBy>
  <cp:revision>35</cp:revision>
  <dcterms:created xsi:type="dcterms:W3CDTF">2009-09-15T15:46:08Z</dcterms:created>
  <dcterms:modified xsi:type="dcterms:W3CDTF">2009-11-10T20:32:45Z</dcterms:modified>
</cp:coreProperties>
</file>