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06" autoAdjust="0"/>
  </p:normalViewPr>
  <p:slideViewPr>
    <p:cSldViewPr>
      <p:cViewPr varScale="1">
        <p:scale>
          <a:sx n="60" d="100"/>
          <a:sy n="6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8B0B54-E1C7-4CB1-ABCC-8D517C5295B3}" type="datetimeFigureOut">
              <a:rPr lang="en-US" smtClean="0"/>
              <a:pPr/>
              <a:t>2/24/2010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065B55-4791-4907-BFDE-A006A4B690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G-2-5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hundert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4800600" cy="49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Freund, </a:t>
            </a:r>
            <a:r>
              <a:rPr lang="en-US" dirty="0" smtClean="0"/>
              <a:t>- 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5715000" cy="387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</a:t>
            </a:r>
          </a:p>
          <a:p>
            <a:r>
              <a:rPr lang="en-US" dirty="0" smtClean="0"/>
              <a:t>b-p   </a:t>
            </a:r>
            <a:r>
              <a:rPr lang="en-US" dirty="0" err="1" smtClean="0"/>
              <a:t>gelb</a:t>
            </a:r>
            <a:r>
              <a:rPr lang="en-US" dirty="0" smtClean="0"/>
              <a:t>, </a:t>
            </a:r>
            <a:r>
              <a:rPr lang="en-US" dirty="0" err="1" smtClean="0"/>
              <a:t>halb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d-t    </a:t>
            </a:r>
            <a:r>
              <a:rPr lang="en-US" dirty="0" err="1" smtClean="0"/>
              <a:t>sind</a:t>
            </a:r>
            <a:r>
              <a:rPr lang="en-US" dirty="0" smtClean="0"/>
              <a:t>, </a:t>
            </a:r>
            <a:r>
              <a:rPr lang="en-US" dirty="0" err="1" smtClean="0"/>
              <a:t>Abend</a:t>
            </a:r>
            <a:r>
              <a:rPr lang="en-US" dirty="0" smtClean="0"/>
              <a:t>, Hand</a:t>
            </a:r>
          </a:p>
          <a:p>
            <a:r>
              <a:rPr lang="en-US" dirty="0" smtClean="0"/>
              <a:t>g-k    Tag, </a:t>
            </a:r>
            <a:r>
              <a:rPr lang="en-US" dirty="0" err="1" smtClean="0"/>
              <a:t>weg</a:t>
            </a:r>
            <a:r>
              <a:rPr lang="en-US" dirty="0" smtClean="0"/>
              <a:t>        ( </a:t>
            </a:r>
            <a:r>
              <a:rPr lang="en-US" dirty="0" err="1" smtClean="0"/>
              <a:t>zwanzig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  at the beginning  like Z   </a:t>
            </a:r>
            <a:r>
              <a:rPr lang="en-US" dirty="0" err="1" smtClean="0"/>
              <a:t>Samstag</a:t>
            </a:r>
            <a:r>
              <a:rPr lang="en-US" dirty="0" smtClean="0"/>
              <a:t>, Sonntag</a:t>
            </a:r>
          </a:p>
          <a:p>
            <a:endParaRPr lang="en-US" dirty="0" smtClean="0"/>
          </a:p>
          <a:p>
            <a:r>
              <a:rPr lang="en-US" dirty="0" smtClean="0"/>
              <a:t>J-y   Jung, das </a:t>
            </a:r>
            <a:r>
              <a:rPr lang="en-US" dirty="0" err="1" smtClean="0"/>
              <a:t>Jahr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alt bist du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44957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alt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ie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50" y="2929731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bin #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3962400" cy="424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 </a:t>
            </a:r>
            <a:r>
              <a:rPr lang="en-US" dirty="0" err="1" smtClean="0"/>
              <a:t>bist</a:t>
            </a:r>
            <a:r>
              <a:rPr lang="en-US" dirty="0" smtClean="0"/>
              <a:t> </a:t>
            </a:r>
            <a:r>
              <a:rPr lang="en-US" dirty="0" err="1" smtClean="0"/>
              <a:t>jung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4191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</a:t>
            </a:r>
            <a:r>
              <a:rPr lang="en-US" dirty="0" smtClean="0"/>
              <a:t> is </a:t>
            </a:r>
            <a:r>
              <a:rPr lang="en-US" dirty="0" err="1" smtClean="0"/>
              <a:t>sch</a:t>
            </a:r>
            <a:r>
              <a:rPr lang="de-DE" dirty="0" smtClean="0"/>
              <a:t>ön.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3514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 ist hässlich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7244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interessant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6770" y="1935163"/>
            <a:ext cx="443046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1474</TotalTime>
  <Words>72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G-2-5</vt:lpstr>
      <vt:lpstr>Wie alt bist du?</vt:lpstr>
      <vt:lpstr>Wie alt sind Sie ?</vt:lpstr>
      <vt:lpstr>Ich bin # Jahre alt.</vt:lpstr>
      <vt:lpstr>Du bist jung </vt:lpstr>
      <vt:lpstr>Sie is schön.</vt:lpstr>
      <vt:lpstr>Er ist hässlich</vt:lpstr>
      <vt:lpstr>sehr</vt:lpstr>
      <vt:lpstr>interessant</vt:lpstr>
      <vt:lpstr>hundert</vt:lpstr>
      <vt:lpstr>Der Freund, - e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G-2-5</dc:title>
  <dc:creator>bgjorgjioska</dc:creator>
  <cp:lastModifiedBy>bgjorgjioska</cp:lastModifiedBy>
  <cp:revision>103</cp:revision>
  <dcterms:created xsi:type="dcterms:W3CDTF">2010-02-08T16:10:59Z</dcterms:created>
  <dcterms:modified xsi:type="dcterms:W3CDTF">2010-02-24T21:04:22Z</dcterms:modified>
</cp:coreProperties>
</file>