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59" r:id="rId9"/>
    <p:sldId id="267" r:id="rId10"/>
    <p:sldId id="266" r:id="rId11"/>
    <p:sldId id="268" r:id="rId12"/>
    <p:sldId id="269" r:id="rId13"/>
    <p:sldId id="270" r:id="rId14"/>
    <p:sldId id="271" r:id="rId15"/>
    <p:sldId id="26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81" r:id="rId25"/>
    <p:sldId id="279" r:id="rId26"/>
    <p:sldId id="280" r:id="rId27"/>
    <p:sldId id="287" r:id="rId28"/>
    <p:sldId id="286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9" autoAdjust="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124D4F-1111-4D80-9AD6-7D2BC4FB2D58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38F531-0FEC-46BA-9825-016288245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Die K</a:t>
            </a:r>
            <a:r>
              <a:rPr lang="de-DE" dirty="0" smtClean="0"/>
              <a:t>örperteile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The Body Parts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Das Gesicht,-er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213" y="2843213"/>
            <a:ext cx="3557587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Schulter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287979" cy="373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Die Brust,..e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438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Bauch,..e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987" y="1828800"/>
            <a:ext cx="3274648" cy="437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Rücken,-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876800" cy="424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Der Mund,..-er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Arm,-e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2411412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Ellbogen,-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001524" cy="44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Die Hand,..-e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3305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Finger,-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429782" cy="39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Haar,-e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5" y="1828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Bein,-e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4620418" cy="369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Das Knie,-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648712"/>
            <a:ext cx="2752725" cy="35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Fuß,..-e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654175"/>
            <a:ext cx="21526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Stirn,-en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2133600"/>
            <a:ext cx="5763346" cy="409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Handgelenk,-e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630487"/>
            <a:ext cx="4457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Die Zehe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3100388"/>
            <a:ext cx="4817371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Zahn,..-e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87" y="2362200"/>
            <a:ext cx="3132636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Der Körper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4" y="2833688"/>
            <a:ext cx="2458593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Der, Po,-s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53422"/>
            <a:ext cx="2438400" cy="404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Das Kinn,-e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4" y="2962274"/>
            <a:ext cx="38537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Das Ohr,-en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2905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Die Augenbraue,-n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Die Hüfte,-n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113" y="2962274"/>
            <a:ext cx="429081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Das Auge,-en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2957513"/>
            <a:ext cx="4217362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Nase,-n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424008" cy="4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Wange,-n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168" y="1905000"/>
            <a:ext cx="6310232" cy="45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Die Lippe,-n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3209924"/>
            <a:ext cx="4938505" cy="280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Der  Kopf,..-e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Der Hals,..e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251</TotalTime>
  <Words>117</Words>
  <Application>Microsoft Office PowerPoint</Application>
  <PresentationFormat>On-screen Show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Verve</vt:lpstr>
      <vt:lpstr>Die Körperteile</vt:lpstr>
      <vt:lpstr>Das Haar,-e</vt:lpstr>
      <vt:lpstr>Das Ohr,-en</vt:lpstr>
      <vt:lpstr>Das Auge,-en</vt:lpstr>
      <vt:lpstr>Die Nase,-n</vt:lpstr>
      <vt:lpstr>Die Wange,-n</vt:lpstr>
      <vt:lpstr>Die Lippe,-n</vt:lpstr>
      <vt:lpstr>Der  Kopf,..-e</vt:lpstr>
      <vt:lpstr>Der Hals,..e</vt:lpstr>
      <vt:lpstr>Das Gesicht,-er</vt:lpstr>
      <vt:lpstr>Die Schulter</vt:lpstr>
      <vt:lpstr>Die Brust,..e</vt:lpstr>
      <vt:lpstr>Der Bauch,..e</vt:lpstr>
      <vt:lpstr>Der Rücken,-</vt:lpstr>
      <vt:lpstr>Der Mund,..-er</vt:lpstr>
      <vt:lpstr>Der Arm,-e</vt:lpstr>
      <vt:lpstr>Der Ellbogen,-</vt:lpstr>
      <vt:lpstr>Die Hand,..-e</vt:lpstr>
      <vt:lpstr>Der Finger,-</vt:lpstr>
      <vt:lpstr>Das Bein,-e</vt:lpstr>
      <vt:lpstr>Das Knie,-</vt:lpstr>
      <vt:lpstr>Der Fuß,..-e</vt:lpstr>
      <vt:lpstr>Die Stirn,-en</vt:lpstr>
      <vt:lpstr>Das Handgelenk,-e</vt:lpstr>
      <vt:lpstr>Die Zehe</vt:lpstr>
      <vt:lpstr>Der Zahn,..-e</vt:lpstr>
      <vt:lpstr>Der Körper</vt:lpstr>
      <vt:lpstr>Der, Po,-s</vt:lpstr>
      <vt:lpstr>Das Kinn,-e</vt:lpstr>
      <vt:lpstr>Die Augenbraue,-n</vt:lpstr>
      <vt:lpstr>Die Hüfte,-n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Körperteile</dc:title>
  <dc:creator>bgjorgjioska</dc:creator>
  <cp:lastModifiedBy>bgjorgjioska</cp:lastModifiedBy>
  <cp:revision>24</cp:revision>
  <dcterms:created xsi:type="dcterms:W3CDTF">2009-09-25T19:44:50Z</dcterms:created>
  <dcterms:modified xsi:type="dcterms:W3CDTF">2009-10-12T15:37:57Z</dcterms:modified>
</cp:coreProperties>
</file>