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9" autoAdjust="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59D55-B9C8-452F-ABB6-396394C889D5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18D934-0EC3-40C1-9984-A02B8022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tragen</a:t>
            </a:r>
            <a:r>
              <a:rPr lang="en-US" dirty="0" smtClean="0"/>
              <a:t> die </a:t>
            </a:r>
            <a:r>
              <a:rPr lang="en-US" dirty="0" err="1" smtClean="0"/>
              <a:t>Leute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752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Was </a:t>
            </a:r>
            <a:r>
              <a:rPr lang="en-US" sz="6000" dirty="0" err="1" smtClean="0"/>
              <a:t>tr</a:t>
            </a:r>
            <a:r>
              <a:rPr lang="de-DE" sz="6000" dirty="0" smtClean="0"/>
              <a:t>ägt der Schuldirector?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024188"/>
            <a:ext cx="487876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dirty="0" smtClean="0"/>
              <a:t>Was trägt der Musiker?</a:t>
            </a:r>
            <a:endParaRPr lang="en-US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10037" y="2226902"/>
            <a:ext cx="2824163" cy="42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trägt die Lehrerin?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4300" y="3578225"/>
            <a:ext cx="3695700" cy="21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267594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trägt der Rockstar?</a:t>
            </a: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599" y="2514601"/>
            <a:ext cx="4043809" cy="40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trägt die Braut?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8600" y="1470498"/>
            <a:ext cx="3276600" cy="44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trägt der Bräutigam?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2220024"/>
            <a:ext cx="4648200" cy="37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trägt die Sekretärin?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950" y="1600200"/>
            <a:ext cx="458409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1200</TotalTime>
  <Words>41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Was tragen die Leute?</vt:lpstr>
      <vt:lpstr>Was trägt der Schuldirector?</vt:lpstr>
      <vt:lpstr>Was trägt der Musiker?</vt:lpstr>
      <vt:lpstr>Was trägt die Lehrerin? </vt:lpstr>
      <vt:lpstr>Was trägt der Rockstar?</vt:lpstr>
      <vt:lpstr>Was trägt die Braut?</vt:lpstr>
      <vt:lpstr>Was trägt der Bräutigam?</vt:lpstr>
      <vt:lpstr>Was trägt die Sekretärin?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tragen die Leute?</dc:title>
  <dc:creator>bgjorgjioska</dc:creator>
  <cp:lastModifiedBy>bgjorgjioska</cp:lastModifiedBy>
  <cp:revision>57</cp:revision>
  <dcterms:created xsi:type="dcterms:W3CDTF">2009-09-30T19:54:33Z</dcterms:created>
  <dcterms:modified xsi:type="dcterms:W3CDTF">2009-10-29T18:53:27Z</dcterms:modified>
</cp:coreProperties>
</file>